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34"/>
  </p:notesMasterIdLst>
  <p:sldIdLst>
    <p:sldId id="461" r:id="rId3"/>
    <p:sldId id="543" r:id="rId4"/>
    <p:sldId id="544" r:id="rId5"/>
    <p:sldId id="540" r:id="rId6"/>
    <p:sldId id="504" r:id="rId7"/>
    <p:sldId id="545" r:id="rId8"/>
    <p:sldId id="549" r:id="rId9"/>
    <p:sldId id="550" r:id="rId10"/>
    <p:sldId id="552" r:id="rId11"/>
    <p:sldId id="553" r:id="rId12"/>
    <p:sldId id="551" r:id="rId13"/>
    <p:sldId id="554" r:id="rId14"/>
    <p:sldId id="555" r:id="rId15"/>
    <p:sldId id="556" r:id="rId16"/>
    <p:sldId id="557" r:id="rId17"/>
    <p:sldId id="573" r:id="rId18"/>
    <p:sldId id="559" r:id="rId19"/>
    <p:sldId id="558" r:id="rId20"/>
    <p:sldId id="560" r:id="rId21"/>
    <p:sldId id="574" r:id="rId22"/>
    <p:sldId id="562" r:id="rId23"/>
    <p:sldId id="564" r:id="rId24"/>
    <p:sldId id="563" r:id="rId25"/>
    <p:sldId id="566" r:id="rId26"/>
    <p:sldId id="567" r:id="rId27"/>
    <p:sldId id="568" r:id="rId28"/>
    <p:sldId id="569" r:id="rId29"/>
    <p:sldId id="570" r:id="rId30"/>
    <p:sldId id="571" r:id="rId31"/>
    <p:sldId id="572" r:id="rId32"/>
    <p:sldId id="517" r:id="rId33"/>
  </p:sldIdLst>
  <p:sldSz cx="9144000" cy="6858000" type="screen4x3"/>
  <p:notesSz cx="6858000" cy="9144000"/>
  <p:custDataLst>
    <p:tags r:id="rId35"/>
  </p:custDataLst>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cer" initials="A"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AF1186"/>
    <a:srgbClr val="0000FF"/>
    <a:srgbClr val="FF3300"/>
    <a:srgbClr val="7D0552"/>
    <a:srgbClr val="021806"/>
    <a:srgbClr val="FF0066"/>
    <a:srgbClr val="CC3300"/>
    <a:srgbClr val="3399FF"/>
    <a:srgbClr val="0066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209" autoAdjust="0"/>
    <p:restoredTop sz="95980" autoAdjust="0"/>
  </p:normalViewPr>
  <p:slideViewPr>
    <p:cSldViewPr>
      <p:cViewPr>
        <p:scale>
          <a:sx n="77" d="100"/>
          <a:sy n="77" d="100"/>
        </p:scale>
        <p:origin x="-1344" y="-54"/>
      </p:cViewPr>
      <p:guideLst>
        <p:guide orient="horz" pos="2160"/>
        <p:guide pos="2880"/>
      </p:guideLst>
    </p:cSldViewPr>
  </p:slideViewPr>
  <p:outlineViewPr>
    <p:cViewPr>
      <p:scale>
        <a:sx n="33" d="100"/>
        <a:sy n="33" d="100"/>
      </p:scale>
      <p:origin x="18" y="2676"/>
    </p:cViewPr>
  </p:outlineViewPr>
  <p:notesTextViewPr>
    <p:cViewPr>
      <p:scale>
        <a:sx n="100" d="100"/>
        <a:sy n="100" d="100"/>
      </p:scale>
      <p:origin x="0" y="0"/>
    </p:cViewPr>
  </p:notesTextViewPr>
  <p:sorterViewPr>
    <p:cViewPr>
      <p:scale>
        <a:sx n="66" d="100"/>
        <a:sy n="66" d="100"/>
      </p:scale>
      <p:origin x="0" y="510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10-05T04:30:23.203" idx="5">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US"/>
          </a:p>
        </p:txBody>
      </p:sp>
      <p:sp>
        <p:nvSpPr>
          <p:cNvPr id="839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39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39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US"/>
          </a:p>
        </p:txBody>
      </p:sp>
      <p:sp>
        <p:nvSpPr>
          <p:cNvPr id="839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23C9A67D-5349-48B0-8B8F-24CC074D6E0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15" descr="business now"/>
          <p:cNvSpPr>
            <a:spLocks/>
          </p:cNvSpPr>
          <p:nvPr/>
        </p:nvSpPr>
        <p:spPr bwMode="ltGray">
          <a:xfrm>
            <a:off x="-14288" y="4292600"/>
            <a:ext cx="9164638" cy="2592388"/>
          </a:xfrm>
          <a:custGeom>
            <a:avLst/>
            <a:gdLst/>
            <a:ahLst/>
            <a:cxnLst>
              <a:cxn ang="0">
                <a:pos x="9" y="633"/>
              </a:cxn>
              <a:cxn ang="0">
                <a:pos x="1710" y="1182"/>
              </a:cxn>
              <a:cxn ang="0">
                <a:pos x="5773" y="0"/>
              </a:cxn>
              <a:cxn ang="0">
                <a:pos x="5773" y="1633"/>
              </a:cxn>
              <a:cxn ang="0">
                <a:pos x="0" y="1630"/>
              </a:cxn>
              <a:cxn ang="0">
                <a:pos x="9" y="633"/>
              </a:cxn>
            </a:cxnLst>
            <a:rect l="0" t="0" r="r" b="b"/>
            <a:pathLst>
              <a:path w="5773" h="1633">
                <a:moveTo>
                  <a:pt x="9" y="633"/>
                </a:moveTo>
                <a:cubicBezTo>
                  <a:pt x="74" y="660"/>
                  <a:pt x="695" y="1099"/>
                  <a:pt x="1710" y="1182"/>
                </a:cubicBezTo>
                <a:cubicBezTo>
                  <a:pt x="2725" y="1265"/>
                  <a:pt x="3871" y="1008"/>
                  <a:pt x="5773" y="0"/>
                </a:cubicBezTo>
                <a:lnTo>
                  <a:pt x="5773" y="1633"/>
                </a:lnTo>
                <a:lnTo>
                  <a:pt x="0" y="1630"/>
                </a:lnTo>
                <a:lnTo>
                  <a:pt x="9" y="633"/>
                </a:lnTo>
                <a:close/>
              </a:path>
            </a:pathLst>
          </a:custGeom>
          <a:blipFill dpi="0" rotWithShape="1">
            <a:blip r:embed="rId2"/>
            <a:srcRect/>
            <a:stretch>
              <a:fillRect/>
            </a:stretch>
          </a:blipFill>
          <a:ln w="9525">
            <a:noFill/>
            <a:round/>
            <a:headEnd/>
            <a:tailEnd/>
          </a:ln>
          <a:effectLst/>
        </p:spPr>
        <p:txBody>
          <a:bodyPr/>
          <a:lstStyle/>
          <a:p>
            <a:pPr>
              <a:defRPr/>
            </a:pPr>
            <a:endParaRPr lang="en-US"/>
          </a:p>
        </p:txBody>
      </p:sp>
      <p:grpSp>
        <p:nvGrpSpPr>
          <p:cNvPr id="5" name="Group 8"/>
          <p:cNvGrpSpPr>
            <a:grpSpLocks/>
          </p:cNvGrpSpPr>
          <p:nvPr/>
        </p:nvGrpSpPr>
        <p:grpSpPr bwMode="auto">
          <a:xfrm>
            <a:off x="-15875" y="0"/>
            <a:ext cx="9155113" cy="6124575"/>
            <a:chOff x="-9" y="0"/>
            <a:chExt cx="5778" cy="3858"/>
          </a:xfrm>
        </p:grpSpPr>
        <p:sp>
          <p:nvSpPr>
            <p:cNvPr id="6" name="Freeform 9" descr="Small grid"/>
            <p:cNvSpPr>
              <a:spLocks/>
            </p:cNvSpPr>
            <p:nvPr userDrawn="1"/>
          </p:nvSpPr>
          <p:spPr bwMode="ltGray">
            <a:xfrm>
              <a:off x="0" y="0"/>
              <a:ext cx="5769" cy="3858"/>
            </a:xfrm>
            <a:custGeom>
              <a:avLst/>
              <a:gdLst/>
              <a:ahLst/>
              <a:cxnLst>
                <a:cxn ang="0">
                  <a:pos x="0" y="3026"/>
                </a:cxn>
                <a:cxn ang="0">
                  <a:pos x="1984" y="3803"/>
                </a:cxn>
                <a:cxn ang="0">
                  <a:pos x="5769" y="2377"/>
                </a:cxn>
                <a:cxn ang="0">
                  <a:pos x="5769" y="0"/>
                </a:cxn>
                <a:cxn ang="0">
                  <a:pos x="18" y="0"/>
                </a:cxn>
                <a:cxn ang="0">
                  <a:pos x="9" y="10"/>
                </a:cxn>
                <a:cxn ang="0">
                  <a:pos x="0" y="3026"/>
                </a:cxn>
              </a:cxnLst>
              <a:rect l="0" t="0" r="r" b="b"/>
              <a:pathLst>
                <a:path w="5769" h="3858">
                  <a:moveTo>
                    <a:pt x="0" y="3026"/>
                  </a:moveTo>
                  <a:cubicBezTo>
                    <a:pt x="70" y="3092"/>
                    <a:pt x="640" y="3748"/>
                    <a:pt x="1984" y="3803"/>
                  </a:cubicBezTo>
                  <a:cubicBezTo>
                    <a:pt x="3328" y="3858"/>
                    <a:pt x="5396" y="2688"/>
                    <a:pt x="5769" y="2377"/>
                  </a:cubicBezTo>
                  <a:lnTo>
                    <a:pt x="5769" y="0"/>
                  </a:lnTo>
                  <a:lnTo>
                    <a:pt x="18" y="0"/>
                  </a:lnTo>
                  <a:lnTo>
                    <a:pt x="9" y="10"/>
                  </a:lnTo>
                  <a:lnTo>
                    <a:pt x="0" y="3026"/>
                  </a:lnTo>
                  <a:close/>
                </a:path>
              </a:pathLst>
            </a:custGeom>
            <a:pattFill prst="smGrid">
              <a:fgClr>
                <a:schemeClr val="bg1"/>
              </a:fgClr>
              <a:bgClr>
                <a:srgbClr val="003D7B"/>
              </a:bgClr>
            </a:pattFill>
            <a:ln w="9525">
              <a:noFill/>
              <a:round/>
              <a:headEnd/>
              <a:tailEnd/>
            </a:ln>
            <a:effectLst/>
          </p:spPr>
          <p:txBody>
            <a:bodyPr/>
            <a:lstStyle/>
            <a:p>
              <a:pPr>
                <a:defRPr/>
              </a:pPr>
              <a:endParaRPr lang="en-US"/>
            </a:p>
          </p:txBody>
        </p:sp>
        <p:sp>
          <p:nvSpPr>
            <p:cNvPr id="7" name="Freeform 10"/>
            <p:cNvSpPr>
              <a:spLocks/>
            </p:cNvSpPr>
            <p:nvPr userDrawn="1"/>
          </p:nvSpPr>
          <p:spPr bwMode="ltGray">
            <a:xfrm>
              <a:off x="-9" y="0"/>
              <a:ext cx="5769" cy="3858"/>
            </a:xfrm>
            <a:custGeom>
              <a:avLst/>
              <a:gdLst/>
              <a:ahLst/>
              <a:cxnLst>
                <a:cxn ang="0">
                  <a:pos x="0" y="3026"/>
                </a:cxn>
                <a:cxn ang="0">
                  <a:pos x="1984" y="3803"/>
                </a:cxn>
                <a:cxn ang="0">
                  <a:pos x="5769" y="2377"/>
                </a:cxn>
                <a:cxn ang="0">
                  <a:pos x="5769" y="0"/>
                </a:cxn>
                <a:cxn ang="0">
                  <a:pos x="18" y="0"/>
                </a:cxn>
                <a:cxn ang="0">
                  <a:pos x="9" y="10"/>
                </a:cxn>
                <a:cxn ang="0">
                  <a:pos x="0" y="3026"/>
                </a:cxn>
              </a:cxnLst>
              <a:rect l="0" t="0" r="r" b="b"/>
              <a:pathLst>
                <a:path w="5769" h="3858">
                  <a:moveTo>
                    <a:pt x="0" y="3026"/>
                  </a:moveTo>
                  <a:cubicBezTo>
                    <a:pt x="70" y="3092"/>
                    <a:pt x="640" y="3748"/>
                    <a:pt x="1984" y="3803"/>
                  </a:cubicBezTo>
                  <a:cubicBezTo>
                    <a:pt x="3328" y="3858"/>
                    <a:pt x="5396" y="2688"/>
                    <a:pt x="5769" y="2377"/>
                  </a:cubicBezTo>
                  <a:lnTo>
                    <a:pt x="5769" y="0"/>
                  </a:lnTo>
                  <a:lnTo>
                    <a:pt x="18" y="0"/>
                  </a:lnTo>
                  <a:lnTo>
                    <a:pt x="9" y="10"/>
                  </a:lnTo>
                  <a:lnTo>
                    <a:pt x="0" y="3026"/>
                  </a:lnTo>
                  <a:close/>
                </a:path>
              </a:pathLst>
            </a:custGeom>
            <a:gradFill rotWithShape="0">
              <a:gsLst>
                <a:gs pos="0">
                  <a:schemeClr val="bg1">
                    <a:gamma/>
                    <a:shade val="46275"/>
                    <a:invGamma/>
                    <a:alpha val="44000"/>
                  </a:schemeClr>
                </a:gs>
                <a:gs pos="100000">
                  <a:schemeClr val="bg1"/>
                </a:gs>
              </a:gsLst>
              <a:lin ang="5400000" scaled="1"/>
            </a:gradFill>
            <a:ln w="9525">
              <a:noFill/>
              <a:round/>
              <a:headEnd/>
              <a:tailEnd/>
            </a:ln>
            <a:effectLst/>
          </p:spPr>
          <p:txBody>
            <a:bodyPr/>
            <a:lstStyle/>
            <a:p>
              <a:pPr>
                <a:defRPr/>
              </a:pPr>
              <a:endParaRPr lang="en-US"/>
            </a:p>
          </p:txBody>
        </p:sp>
      </p:grpSp>
      <p:grpSp>
        <p:nvGrpSpPr>
          <p:cNvPr id="8" name="Group 11"/>
          <p:cNvGrpSpPr>
            <a:grpSpLocks/>
          </p:cNvGrpSpPr>
          <p:nvPr/>
        </p:nvGrpSpPr>
        <p:grpSpPr bwMode="auto">
          <a:xfrm>
            <a:off x="304800" y="387350"/>
            <a:ext cx="2076450" cy="1143000"/>
            <a:chOff x="144" y="244"/>
            <a:chExt cx="1308" cy="720"/>
          </a:xfrm>
        </p:grpSpPr>
        <p:sp>
          <p:nvSpPr>
            <p:cNvPr id="9" name="Oval 12"/>
            <p:cNvSpPr>
              <a:spLocks noChangeArrowheads="1"/>
            </p:cNvSpPr>
            <p:nvPr/>
          </p:nvSpPr>
          <p:spPr bwMode="gray">
            <a:xfrm rot="-931870">
              <a:off x="144" y="244"/>
              <a:ext cx="1308" cy="720"/>
            </a:xfrm>
            <a:prstGeom prst="ellipse">
              <a:avLst/>
            </a:prstGeom>
            <a:gradFill rotWithShape="1">
              <a:gsLst>
                <a:gs pos="0">
                  <a:schemeClr val="bg1"/>
                </a:gs>
                <a:gs pos="100000">
                  <a:schemeClr val="bg1">
                    <a:gamma/>
                    <a:shade val="45490"/>
                    <a:invGamma/>
                  </a:schemeClr>
                </a:gs>
              </a:gsLst>
              <a:lin ang="18900000" scaled="1"/>
            </a:gradFill>
            <a:ln w="9525">
              <a:noFill/>
              <a:round/>
              <a:headEnd/>
              <a:tailEnd/>
            </a:ln>
            <a:effectLst/>
          </p:spPr>
          <p:txBody>
            <a:bodyPr wrap="none" anchor="ctr"/>
            <a:lstStyle/>
            <a:p>
              <a:pPr>
                <a:defRPr/>
              </a:pPr>
              <a:endParaRPr lang="en-US"/>
            </a:p>
          </p:txBody>
        </p:sp>
        <p:sp>
          <p:nvSpPr>
            <p:cNvPr id="10" name="Oval 13"/>
            <p:cNvSpPr>
              <a:spLocks noChangeArrowheads="1"/>
            </p:cNvSpPr>
            <p:nvPr/>
          </p:nvSpPr>
          <p:spPr bwMode="gray">
            <a:xfrm rot="-931870">
              <a:off x="204" y="299"/>
              <a:ext cx="1161" cy="602"/>
            </a:xfrm>
            <a:prstGeom prst="ellipse">
              <a:avLst/>
            </a:prstGeom>
            <a:gradFill rotWithShape="1">
              <a:gsLst>
                <a:gs pos="0">
                  <a:schemeClr val="bg1">
                    <a:gamma/>
                    <a:shade val="45490"/>
                    <a:invGamma/>
                  </a:schemeClr>
                </a:gs>
                <a:gs pos="100000">
                  <a:schemeClr val="bg1"/>
                </a:gs>
              </a:gsLst>
              <a:lin ang="18900000" scaled="1"/>
            </a:gradFill>
            <a:ln w="9525">
              <a:noFill/>
              <a:round/>
              <a:headEnd/>
              <a:tailEnd/>
            </a:ln>
            <a:effectLst/>
          </p:spPr>
          <p:txBody>
            <a:bodyPr wrap="none" anchor="ctr"/>
            <a:lstStyle/>
            <a:p>
              <a:pPr>
                <a:defRPr/>
              </a:pPr>
              <a:endParaRPr lang="en-US"/>
            </a:p>
          </p:txBody>
        </p:sp>
      </p:grpSp>
      <p:sp>
        <p:nvSpPr>
          <p:cNvPr id="11" name="Text Box 14"/>
          <p:cNvSpPr txBox="1">
            <a:spLocks noChangeArrowheads="1"/>
          </p:cNvSpPr>
          <p:nvPr/>
        </p:nvSpPr>
        <p:spPr bwMode="gray">
          <a:xfrm>
            <a:off x="762000" y="609600"/>
            <a:ext cx="1157288" cy="733425"/>
          </a:xfrm>
          <a:prstGeom prst="rect">
            <a:avLst/>
          </a:prstGeom>
          <a:noFill/>
          <a:ln w="9525">
            <a:noFill/>
            <a:miter lim="800000"/>
            <a:headEnd/>
            <a:tailEnd/>
          </a:ln>
          <a:effectLst/>
        </p:spPr>
        <p:txBody>
          <a:bodyPr wrap="none">
            <a:spAutoFit/>
          </a:bodyPr>
          <a:lstStyle/>
          <a:p>
            <a:pPr algn="l">
              <a:defRPr/>
            </a:pPr>
            <a:r>
              <a:rPr lang="en-US" sz="1600" b="1">
                <a:latin typeface="Arial" charset="0"/>
              </a:rPr>
              <a:t>Company</a:t>
            </a:r>
          </a:p>
          <a:p>
            <a:pPr algn="l">
              <a:defRPr/>
            </a:pPr>
            <a:r>
              <a:rPr lang="en-US" sz="2600" b="1">
                <a:latin typeface="Arial" charset="0"/>
              </a:rPr>
              <a:t>LOGO</a:t>
            </a:r>
          </a:p>
        </p:txBody>
      </p:sp>
      <p:sp>
        <p:nvSpPr>
          <p:cNvPr id="3074" name="Rectangle 2"/>
          <p:cNvSpPr>
            <a:spLocks noGrp="1" noChangeArrowheads="1"/>
          </p:cNvSpPr>
          <p:nvPr>
            <p:ph type="ctrTitle"/>
          </p:nvPr>
        </p:nvSpPr>
        <p:spPr>
          <a:xfrm>
            <a:off x="685800" y="2130425"/>
            <a:ext cx="7772400" cy="1470025"/>
          </a:xfrm>
          <a:effectLst>
            <a:outerShdw dist="53882" dir="2700000" algn="ctr" rotWithShape="0">
              <a:srgbClr val="000000"/>
            </a:outerShdw>
          </a:effectLst>
        </p:spPr>
        <p:txBody>
          <a:bodyPr/>
          <a:lstStyle>
            <a:lvl1pPr>
              <a:defRPr sz="4400"/>
            </a:lvl1pPr>
          </a:lstStyle>
          <a:p>
            <a:r>
              <a:rPr lang="en-US"/>
              <a:t>Click to edit Master title style</a:t>
            </a:r>
          </a:p>
        </p:txBody>
      </p:sp>
      <p:sp>
        <p:nvSpPr>
          <p:cNvPr id="3075" name="Rectangle 3"/>
          <p:cNvSpPr>
            <a:spLocks noGrp="1" noChangeArrowheads="1"/>
          </p:cNvSpPr>
          <p:nvPr>
            <p:ph type="subTitle" idx="1"/>
          </p:nvPr>
        </p:nvSpPr>
        <p:spPr>
          <a:xfrm>
            <a:off x="1295400" y="3886200"/>
            <a:ext cx="6400800" cy="685800"/>
          </a:xfrm>
        </p:spPr>
        <p:txBody>
          <a:bodyPr/>
          <a:lstStyle>
            <a:lvl1pPr marL="0" indent="0" algn="ctr">
              <a:buFontTx/>
              <a:buNone/>
              <a:defRPr sz="2800"/>
            </a:lvl1pPr>
          </a:lstStyle>
          <a:p>
            <a:r>
              <a:rPr lang="en-US"/>
              <a:t>Click to edit Master subtitle style</a:t>
            </a:r>
          </a:p>
        </p:txBody>
      </p:sp>
      <p:sp>
        <p:nvSpPr>
          <p:cNvPr id="12" name="Rectangle 4"/>
          <p:cNvSpPr>
            <a:spLocks noGrp="1" noChangeArrowheads="1"/>
          </p:cNvSpPr>
          <p:nvPr>
            <p:ph type="dt" sz="half" idx="10"/>
          </p:nvPr>
        </p:nvSpPr>
        <p:spPr>
          <a:xfrm>
            <a:off x="457200" y="6553200"/>
            <a:ext cx="2133600" cy="171450"/>
          </a:xfrm>
        </p:spPr>
        <p:txBody>
          <a:bodyPr/>
          <a:lstStyle>
            <a:lvl1pPr>
              <a:defRPr/>
            </a:lvl1pPr>
          </a:lstStyle>
          <a:p>
            <a:pPr>
              <a:defRPr/>
            </a:pPr>
            <a:endParaRPr lang="en-US"/>
          </a:p>
        </p:txBody>
      </p:sp>
      <p:sp>
        <p:nvSpPr>
          <p:cNvPr id="13" name="Rectangle 5"/>
          <p:cNvSpPr>
            <a:spLocks noGrp="1" noChangeArrowheads="1"/>
          </p:cNvSpPr>
          <p:nvPr>
            <p:ph type="ftr" sz="quarter" idx="11"/>
          </p:nvPr>
        </p:nvSpPr>
        <p:spPr>
          <a:xfrm>
            <a:off x="3124200" y="6553200"/>
            <a:ext cx="2895600" cy="171450"/>
          </a:xfrm>
        </p:spPr>
        <p:txBody>
          <a:bodyPr/>
          <a:lstStyle>
            <a:lvl1pPr>
              <a:defRPr/>
            </a:lvl1pPr>
          </a:lstStyle>
          <a:p>
            <a:pPr>
              <a:defRPr/>
            </a:pPr>
            <a:endParaRPr lang="en-US"/>
          </a:p>
        </p:txBody>
      </p:sp>
      <p:sp>
        <p:nvSpPr>
          <p:cNvPr id="14" name="Rectangle 6"/>
          <p:cNvSpPr>
            <a:spLocks noGrp="1" noChangeArrowheads="1"/>
          </p:cNvSpPr>
          <p:nvPr>
            <p:ph type="sldNum" sz="quarter" idx="12"/>
          </p:nvPr>
        </p:nvSpPr>
        <p:spPr>
          <a:xfrm>
            <a:off x="6553200" y="6553200"/>
            <a:ext cx="2133600" cy="171450"/>
          </a:xfrm>
        </p:spPr>
        <p:txBody>
          <a:bodyPr/>
          <a:lstStyle>
            <a:lvl1pPr>
              <a:defRPr/>
            </a:lvl1pPr>
          </a:lstStyle>
          <a:p>
            <a:pPr>
              <a:defRPr/>
            </a:pPr>
            <a:fld id="{E90C4491-C725-4BEF-8BEE-C4AA3FBAA25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C1A331-FA04-4DE6-A4CD-9EF3B92C77C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76A544-47C4-450F-AD0F-EAAA673E781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3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95400"/>
            <a:ext cx="4038600" cy="23383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86188"/>
            <a:ext cx="4038600" cy="2339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315BB143-2E79-4C78-BA83-15B2AAD026D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8F3A84-4DAB-422C-9077-9CA5586E75E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19889D-8E12-486D-8798-C86984108729}"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CEA7E0-E1CE-4203-9931-4E727FF0CE62}"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C462DD-D861-4A50-8692-5D5EA5441EB6}"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1AB8D01-33C0-434E-BDB4-7CC5D3BC69C0}"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B26DCC5-2D97-4EBD-B49C-EA3DDD1D694A}"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145DD8-C186-41B5-BC1A-1AFD44CE6CD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902FDF-D7B5-4F0A-834F-4EFDA51B43F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D3CE63-9360-4E68-A26B-A490D19E736C}"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19FD32B-BB70-469C-A2B3-1BD9DE9D72F7}"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2A1D7B-CC28-4AB3-86FF-B3A7B0F9C1BA}"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276CAF-9366-4A0D-8785-6893FD70ECAE}"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CD0B626-2C3B-4FB7-A1FE-FCD946DEB46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4FE6FF-D8BF-46F6-958B-7E6D90F8B60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81DA966-2C2F-4710-B4AC-754644F82F3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C34AA90-6B4D-4BDC-9C25-F51786A06BC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9D33BC4-962D-469C-9B0E-B0B69F56381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9E789D9-DB00-4052-8E7C-4D022F104D5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E7300D-73C8-4F7A-9A68-C330888B89D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B55337-D81F-46AD-8194-C9979063A00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a:gradFill>
        <a:effectLst/>
      </p:bgPr>
    </p:bg>
    <p:spTree>
      <p:nvGrpSpPr>
        <p:cNvPr id="1" name=""/>
        <p:cNvGrpSpPr/>
        <p:nvPr/>
      </p:nvGrpSpPr>
      <p:grpSpPr>
        <a:xfrm>
          <a:off x="0" y="0"/>
          <a:ext cx="0" cy="0"/>
          <a:chOff x="0" y="0"/>
          <a:chExt cx="0" cy="0"/>
        </a:xfrm>
      </p:grpSpPr>
      <p:grpSp>
        <p:nvGrpSpPr>
          <p:cNvPr id="1026" name="Group 7"/>
          <p:cNvGrpSpPr>
            <a:grpSpLocks/>
          </p:cNvGrpSpPr>
          <p:nvPr/>
        </p:nvGrpSpPr>
        <p:grpSpPr bwMode="auto">
          <a:xfrm>
            <a:off x="-11113" y="-22225"/>
            <a:ext cx="9156701" cy="6432550"/>
            <a:chOff x="-9" y="-9"/>
            <a:chExt cx="5778" cy="4038"/>
          </a:xfrm>
        </p:grpSpPr>
        <p:sp>
          <p:nvSpPr>
            <p:cNvPr id="1032" name="Freeform 8" descr="Small grid"/>
            <p:cNvSpPr>
              <a:spLocks/>
            </p:cNvSpPr>
            <p:nvPr userDrawn="1"/>
          </p:nvSpPr>
          <p:spPr bwMode="white">
            <a:xfrm>
              <a:off x="-9" y="-9"/>
              <a:ext cx="5769" cy="4029"/>
            </a:xfrm>
            <a:custGeom>
              <a:avLst/>
              <a:gdLst/>
              <a:ahLst/>
              <a:cxnLst>
                <a:cxn ang="0">
                  <a:pos x="0" y="3392"/>
                </a:cxn>
                <a:cxn ang="0">
                  <a:pos x="1978" y="3972"/>
                </a:cxn>
                <a:cxn ang="0">
                  <a:pos x="5769" y="2953"/>
                </a:cxn>
                <a:cxn ang="0">
                  <a:pos x="5769" y="0"/>
                </a:cxn>
                <a:cxn ang="0">
                  <a:pos x="9" y="9"/>
                </a:cxn>
                <a:cxn ang="0">
                  <a:pos x="15" y="19"/>
                </a:cxn>
                <a:cxn ang="0">
                  <a:pos x="0" y="3392"/>
                </a:cxn>
              </a:cxnLst>
              <a:rect l="0" t="0" r="r" b="b"/>
              <a:pathLst>
                <a:path w="5769" h="4029">
                  <a:moveTo>
                    <a:pt x="0" y="3392"/>
                  </a:moveTo>
                  <a:cubicBezTo>
                    <a:pt x="70" y="3461"/>
                    <a:pt x="642" y="3914"/>
                    <a:pt x="1978" y="3972"/>
                  </a:cubicBezTo>
                  <a:cubicBezTo>
                    <a:pt x="3313" y="4029"/>
                    <a:pt x="5398" y="3277"/>
                    <a:pt x="5769" y="2953"/>
                  </a:cubicBezTo>
                  <a:lnTo>
                    <a:pt x="5769" y="0"/>
                  </a:lnTo>
                  <a:lnTo>
                    <a:pt x="9" y="9"/>
                  </a:lnTo>
                  <a:lnTo>
                    <a:pt x="15" y="19"/>
                  </a:lnTo>
                  <a:lnTo>
                    <a:pt x="0" y="3392"/>
                  </a:lnTo>
                  <a:close/>
                </a:path>
              </a:pathLst>
            </a:custGeom>
            <a:pattFill prst="smGrid">
              <a:fgClr>
                <a:schemeClr val="bg1"/>
              </a:fgClr>
              <a:bgClr>
                <a:srgbClr val="003D7B"/>
              </a:bgClr>
            </a:pattFill>
            <a:ln w="9525">
              <a:noFill/>
              <a:round/>
              <a:headEnd/>
              <a:tailEnd/>
            </a:ln>
            <a:effectLst/>
          </p:spPr>
          <p:txBody>
            <a:bodyPr/>
            <a:lstStyle/>
            <a:p>
              <a:pPr>
                <a:defRPr/>
              </a:pPr>
              <a:endParaRPr lang="en-US"/>
            </a:p>
          </p:txBody>
        </p:sp>
        <p:sp>
          <p:nvSpPr>
            <p:cNvPr id="1033" name="Freeform 9"/>
            <p:cNvSpPr>
              <a:spLocks/>
            </p:cNvSpPr>
            <p:nvPr userDrawn="1"/>
          </p:nvSpPr>
          <p:spPr bwMode="white">
            <a:xfrm>
              <a:off x="0" y="0"/>
              <a:ext cx="5769" cy="4029"/>
            </a:xfrm>
            <a:custGeom>
              <a:avLst/>
              <a:gdLst/>
              <a:ahLst/>
              <a:cxnLst>
                <a:cxn ang="0">
                  <a:pos x="0" y="3392"/>
                </a:cxn>
                <a:cxn ang="0">
                  <a:pos x="1978" y="3972"/>
                </a:cxn>
                <a:cxn ang="0">
                  <a:pos x="5769" y="2953"/>
                </a:cxn>
                <a:cxn ang="0">
                  <a:pos x="5769" y="0"/>
                </a:cxn>
                <a:cxn ang="0">
                  <a:pos x="9" y="9"/>
                </a:cxn>
                <a:cxn ang="0">
                  <a:pos x="15" y="19"/>
                </a:cxn>
                <a:cxn ang="0">
                  <a:pos x="0" y="3392"/>
                </a:cxn>
              </a:cxnLst>
              <a:rect l="0" t="0" r="r" b="b"/>
              <a:pathLst>
                <a:path w="5769" h="4029">
                  <a:moveTo>
                    <a:pt x="0" y="3392"/>
                  </a:moveTo>
                  <a:cubicBezTo>
                    <a:pt x="70" y="3461"/>
                    <a:pt x="642" y="3914"/>
                    <a:pt x="1978" y="3972"/>
                  </a:cubicBezTo>
                  <a:cubicBezTo>
                    <a:pt x="3313" y="4029"/>
                    <a:pt x="5398" y="3277"/>
                    <a:pt x="5769" y="2953"/>
                  </a:cubicBezTo>
                  <a:lnTo>
                    <a:pt x="5769" y="0"/>
                  </a:lnTo>
                  <a:lnTo>
                    <a:pt x="9" y="9"/>
                  </a:lnTo>
                  <a:lnTo>
                    <a:pt x="15" y="19"/>
                  </a:lnTo>
                  <a:lnTo>
                    <a:pt x="0" y="3392"/>
                  </a:lnTo>
                  <a:close/>
                </a:path>
              </a:pathLst>
            </a:custGeom>
            <a:gradFill rotWithShape="0">
              <a:gsLst>
                <a:gs pos="0">
                  <a:schemeClr val="bg1">
                    <a:gamma/>
                    <a:shade val="46275"/>
                    <a:invGamma/>
                    <a:alpha val="46001"/>
                  </a:schemeClr>
                </a:gs>
                <a:gs pos="100000">
                  <a:schemeClr val="bg1"/>
                </a:gs>
              </a:gsLst>
              <a:lin ang="5400000" scaled="1"/>
            </a:gradFill>
            <a:ln w="9525">
              <a:noFill/>
              <a:round/>
              <a:headEnd/>
              <a:tailEnd/>
            </a:ln>
            <a:effectLst/>
          </p:spPr>
          <p:txBody>
            <a:bodyPr/>
            <a:lstStyle/>
            <a:p>
              <a:pPr>
                <a:defRPr/>
              </a:pPr>
              <a:endParaRPr lang="en-US"/>
            </a:p>
          </p:txBody>
        </p:sp>
      </p:grpSp>
      <p:sp>
        <p:nvSpPr>
          <p:cNvPr id="1034" name="Freeform 10"/>
          <p:cNvSpPr>
            <a:spLocks/>
          </p:cNvSpPr>
          <p:nvPr/>
        </p:nvSpPr>
        <p:spPr bwMode="ltGray">
          <a:xfrm>
            <a:off x="-25400" y="5256213"/>
            <a:ext cx="9169400" cy="1601787"/>
          </a:xfrm>
          <a:custGeom>
            <a:avLst/>
            <a:gdLst/>
            <a:ahLst/>
            <a:cxnLst>
              <a:cxn ang="0">
                <a:pos x="9" y="426"/>
              </a:cxn>
              <a:cxn ang="0">
                <a:pos x="1773" y="710"/>
              </a:cxn>
              <a:cxn ang="0">
                <a:pos x="5776" y="0"/>
              </a:cxn>
              <a:cxn ang="0">
                <a:pos x="5771" y="1009"/>
              </a:cxn>
              <a:cxn ang="0">
                <a:pos x="0" y="1007"/>
              </a:cxn>
              <a:cxn ang="0">
                <a:pos x="9" y="426"/>
              </a:cxn>
            </a:cxnLst>
            <a:rect l="0" t="0" r="r" b="b"/>
            <a:pathLst>
              <a:path w="5776" h="1009">
                <a:moveTo>
                  <a:pt x="9" y="426"/>
                </a:moveTo>
                <a:cubicBezTo>
                  <a:pt x="80" y="445"/>
                  <a:pt x="759" y="661"/>
                  <a:pt x="1773" y="710"/>
                </a:cubicBezTo>
                <a:cubicBezTo>
                  <a:pt x="2788" y="758"/>
                  <a:pt x="4177" y="622"/>
                  <a:pt x="5776" y="0"/>
                </a:cubicBezTo>
                <a:lnTo>
                  <a:pt x="5771" y="1009"/>
                </a:lnTo>
                <a:lnTo>
                  <a:pt x="0" y="1007"/>
                </a:lnTo>
                <a:lnTo>
                  <a:pt x="9" y="426"/>
                </a:lnTo>
                <a:close/>
              </a:path>
            </a:pathLst>
          </a:custGeom>
          <a:gradFill rotWithShape="1">
            <a:gsLst>
              <a:gs pos="0">
                <a:schemeClr val="bg1"/>
              </a:gs>
              <a:gs pos="100000">
                <a:schemeClr val="hlink"/>
              </a:gs>
            </a:gsLst>
            <a:lin ang="0" scaled="1"/>
          </a:gradFill>
          <a:ln w="9525">
            <a:noFill/>
            <a:round/>
            <a:headEnd/>
            <a:tailEnd/>
          </a:ln>
          <a:effectLst/>
        </p:spPr>
        <p:txBody>
          <a:bodyPr/>
          <a:lstStyle/>
          <a:p>
            <a:pPr>
              <a:defRPr/>
            </a:pPr>
            <a:endParaRPr lang="en-US"/>
          </a:p>
        </p:txBody>
      </p:sp>
      <p:sp>
        <p:nvSpPr>
          <p:cNvPr id="2" name="Rectangle 2"/>
          <p:cNvSpPr>
            <a:spLocks noGrp="1" noChangeArrowheads="1"/>
          </p:cNvSpPr>
          <p:nvPr>
            <p:ph type="title"/>
          </p:nvPr>
        </p:nvSpPr>
        <p:spPr bwMode="auto">
          <a:xfrm>
            <a:off x="457200" y="274638"/>
            <a:ext cx="8229600" cy="868362"/>
          </a:xfrm>
          <a:prstGeom prst="rect">
            <a:avLst/>
          </a:prstGeom>
          <a:noFill/>
          <a:ln w="9525">
            <a:noFill/>
            <a:miter lim="800000"/>
            <a:headEnd/>
            <a:tailEnd/>
          </a:ln>
          <a:effectLst>
            <a:outerShdw dist="45791" dir="3378596" algn="ctr" rotWithShape="0">
              <a:srgbClr val="000000"/>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457200" y="1295400"/>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pPr>
              <a:defRPr/>
            </a:pPr>
            <a:endParaRPr lang="en-US"/>
          </a:p>
        </p:txBody>
      </p:sp>
      <p:sp>
        <p:nvSpPr>
          <p:cNvPr id="3" name="Rectangle 5"/>
          <p:cNvSpPr>
            <a:spLocks noGrp="1" noChangeArrowheads="1"/>
          </p:cNvSpPr>
          <p:nvPr>
            <p:ph type="ftr" sz="quarter" idx="3"/>
          </p:nvPr>
        </p:nvSpPr>
        <p:spPr bwMode="auto">
          <a:xfrm>
            <a:off x="3124200" y="64770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A3318221-4ADA-41C4-B66C-D4F32009429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09"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Lst>
  <p:txStyles>
    <p:titleStyle>
      <a:lvl1pPr algn="ctr" rtl="0" eaLnBrk="0" fontAlgn="base" hangingPunct="0">
        <a:spcBef>
          <a:spcPct val="0"/>
        </a:spcBef>
        <a:spcAft>
          <a:spcPct val="0"/>
        </a:spcAft>
        <a:defRPr sz="4000" b="1" i="1">
          <a:solidFill>
            <a:schemeClr val="tx2"/>
          </a:solidFill>
          <a:latin typeface="+mj-lt"/>
          <a:ea typeface="+mj-ea"/>
          <a:cs typeface="+mj-cs"/>
        </a:defRPr>
      </a:lvl1pPr>
      <a:lvl2pPr algn="ctr" rtl="0" eaLnBrk="0" fontAlgn="base" hangingPunct="0">
        <a:spcBef>
          <a:spcPct val="0"/>
        </a:spcBef>
        <a:spcAft>
          <a:spcPct val="0"/>
        </a:spcAft>
        <a:defRPr sz="4000" b="1" i="1">
          <a:solidFill>
            <a:schemeClr val="tx2"/>
          </a:solidFill>
          <a:latin typeface="Arial" charset="0"/>
        </a:defRPr>
      </a:lvl2pPr>
      <a:lvl3pPr algn="ctr" rtl="0" eaLnBrk="0" fontAlgn="base" hangingPunct="0">
        <a:spcBef>
          <a:spcPct val="0"/>
        </a:spcBef>
        <a:spcAft>
          <a:spcPct val="0"/>
        </a:spcAft>
        <a:defRPr sz="4000" b="1" i="1">
          <a:solidFill>
            <a:schemeClr val="tx2"/>
          </a:solidFill>
          <a:latin typeface="Arial" charset="0"/>
        </a:defRPr>
      </a:lvl3pPr>
      <a:lvl4pPr algn="ctr" rtl="0" eaLnBrk="0" fontAlgn="base" hangingPunct="0">
        <a:spcBef>
          <a:spcPct val="0"/>
        </a:spcBef>
        <a:spcAft>
          <a:spcPct val="0"/>
        </a:spcAft>
        <a:defRPr sz="4000" b="1" i="1">
          <a:solidFill>
            <a:schemeClr val="tx2"/>
          </a:solidFill>
          <a:latin typeface="Arial" charset="0"/>
        </a:defRPr>
      </a:lvl4pPr>
      <a:lvl5pPr algn="ctr" rtl="0" eaLnBrk="0" fontAlgn="base" hangingPunct="0">
        <a:spcBef>
          <a:spcPct val="0"/>
        </a:spcBef>
        <a:spcAft>
          <a:spcPct val="0"/>
        </a:spcAft>
        <a:defRPr sz="4000" b="1" i="1">
          <a:solidFill>
            <a:schemeClr val="tx2"/>
          </a:solidFill>
          <a:latin typeface="Arial" charset="0"/>
        </a:defRPr>
      </a:lvl5pPr>
      <a:lvl6pPr marL="457200" algn="ctr" rtl="0" fontAlgn="base">
        <a:spcBef>
          <a:spcPct val="0"/>
        </a:spcBef>
        <a:spcAft>
          <a:spcPct val="0"/>
        </a:spcAft>
        <a:defRPr sz="4000" b="1" i="1">
          <a:solidFill>
            <a:schemeClr val="tx2"/>
          </a:solidFill>
          <a:latin typeface="Arial" charset="0"/>
        </a:defRPr>
      </a:lvl6pPr>
      <a:lvl7pPr marL="914400" algn="ctr" rtl="0" fontAlgn="base">
        <a:spcBef>
          <a:spcPct val="0"/>
        </a:spcBef>
        <a:spcAft>
          <a:spcPct val="0"/>
        </a:spcAft>
        <a:defRPr sz="4000" b="1" i="1">
          <a:solidFill>
            <a:schemeClr val="tx2"/>
          </a:solidFill>
          <a:latin typeface="Arial" charset="0"/>
        </a:defRPr>
      </a:lvl7pPr>
      <a:lvl8pPr marL="1371600" algn="ctr" rtl="0" fontAlgn="base">
        <a:spcBef>
          <a:spcPct val="0"/>
        </a:spcBef>
        <a:spcAft>
          <a:spcPct val="0"/>
        </a:spcAft>
        <a:defRPr sz="4000" b="1" i="1">
          <a:solidFill>
            <a:schemeClr val="tx2"/>
          </a:solidFill>
          <a:latin typeface="Arial" charset="0"/>
        </a:defRPr>
      </a:lvl8pPr>
      <a:lvl9pPr marL="1828800" algn="ctr" rtl="0" fontAlgn="base">
        <a:spcBef>
          <a:spcPct val="0"/>
        </a:spcBef>
        <a:spcAft>
          <a:spcPct val="0"/>
        </a:spcAft>
        <a:defRPr sz="4000" b="1" i="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74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pPr>
              <a:defRPr/>
            </a:pPr>
            <a:endParaRPr lang="en-US"/>
          </a:p>
        </p:txBody>
      </p:sp>
      <p:sp>
        <p:nvSpPr>
          <p:cNvPr id="1474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474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476E89C2-DDF4-435E-B793-FE61BD74041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0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7.png"/><Relationship Id="rId2" Type="http://schemas.openxmlformats.org/officeDocument/2006/relationships/video" Target="file:///D:\khueCD\buon.avi" TargetMode="External"/><Relationship Id="rId1" Type="http://schemas.openxmlformats.org/officeDocument/2006/relationships/video" Target="file:///D:\khueCD\vui.avi" TargetMode="Externa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audio" Target="../media/audio1.wav"/></Relationships>
</file>

<file path=ppt/slides/_rels/slide2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19.xml"/><Relationship Id="rId7" Type="http://schemas.openxmlformats.org/officeDocument/2006/relationships/image" Target="../media/image15.png"/><Relationship Id="rId2" Type="http://schemas.openxmlformats.org/officeDocument/2006/relationships/video" Target="file:///D:\khueCD\buon.avi" TargetMode="External"/><Relationship Id="rId1" Type="http://schemas.openxmlformats.org/officeDocument/2006/relationships/video" Target="file:///D:\khueCD\vui.avi" TargetMode="External"/><Relationship Id="rId6" Type="http://schemas.openxmlformats.org/officeDocument/2006/relationships/audio" Target="../media/audio1.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17.png"/></Relationships>
</file>

<file path=ppt/slides/_rels/slide2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19.xml"/><Relationship Id="rId7" Type="http://schemas.openxmlformats.org/officeDocument/2006/relationships/audio" Target="../media/audio4.wav"/><Relationship Id="rId2" Type="http://schemas.openxmlformats.org/officeDocument/2006/relationships/video" Target="file:///D:\khueCD\buon.avi" TargetMode="External"/><Relationship Id="rId1" Type="http://schemas.openxmlformats.org/officeDocument/2006/relationships/video" Target="file:///D:\khueCD\vui.avi" TargetMode="External"/><Relationship Id="rId6" Type="http://schemas.openxmlformats.org/officeDocument/2006/relationships/audio" Target="../media/audio1.wav"/><Relationship Id="rId5" Type="http://schemas.openxmlformats.org/officeDocument/2006/relationships/audio" Target="../media/audio3.wav"/><Relationship Id="rId10" Type="http://schemas.openxmlformats.org/officeDocument/2006/relationships/image" Target="../media/image17.png"/><Relationship Id="rId4" Type="http://schemas.openxmlformats.org/officeDocument/2006/relationships/audio" Target="../media/audio2.wav"/><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hyperlink" Target="%5bgocyhoc.com%5d%20-%20M&#244;%20ph&#7887;ng%20h&#7879;%20tu&#7847;n%20ho&#224;n%20&#7903;%20tr&#234;n%20c&#417;%20th&#7867;%20ng&#432;&#7901;i.mp4"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Tranh tường phòng em bé - Nghệ thuật vẽ tranh tường phòng trẻ em"/>
          <p:cNvPicPr>
            <a:picLocks noChangeAspect="1" noChangeArrowheads="1"/>
          </p:cNvPicPr>
          <p:nvPr/>
        </p:nvPicPr>
        <p:blipFill>
          <a:blip r:embed="rId2"/>
          <a:stretch>
            <a:fillRect/>
          </a:stretch>
        </p:blipFill>
        <p:spPr bwMode="auto">
          <a:xfrm>
            <a:off x="0" y="142852"/>
            <a:ext cx="9144000" cy="6858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106" name="Rectangle 10"/>
          <p:cNvSpPr>
            <a:spLocks noChangeArrowheads="1"/>
          </p:cNvSpPr>
          <p:nvPr/>
        </p:nvSpPr>
        <p:spPr bwMode="auto">
          <a:xfrm>
            <a:off x="24713" y="1926099"/>
            <a:ext cx="9144000" cy="2500324"/>
          </a:xfrm>
          <a:prstGeom prst="rect">
            <a:avLst/>
          </a:prstGeom>
          <a:solidFill>
            <a:schemeClr val="tx1"/>
          </a:solidFill>
          <a:ln w="38100">
            <a:solidFill>
              <a:srgbClr val="FF0000"/>
            </a:solidFill>
            <a:miter lim="800000"/>
            <a:headEnd/>
            <a:tailEnd/>
          </a:ln>
          <a:effectLst>
            <a:glow rad="228600">
              <a:schemeClr val="accent2">
                <a:satMod val="175000"/>
                <a:alpha val="40000"/>
              </a:schemeClr>
            </a:glow>
          </a:effectLst>
        </p:spPr>
        <p:txBody>
          <a:bodyPr anchor="ctr"/>
          <a:lstStyle/>
          <a:p>
            <a:r>
              <a:rPr lang="en-US" sz="4400" b="1" dirty="0" smtClean="0">
                <a:ln w="18415" cmpd="sng">
                  <a:solidFill>
                    <a:srgbClr val="FF0000"/>
                  </a:solidFill>
                  <a:prstDash val="solid"/>
                </a:ln>
                <a:solidFill>
                  <a:srgbClr val="0000FF"/>
                </a:solidFill>
                <a:effectLst>
                  <a:outerShdw blurRad="63500" dir="3600000" algn="tl" rotWithShape="0">
                    <a:srgbClr val="000000">
                      <a:alpha val="70000"/>
                    </a:srgbClr>
                  </a:outerShdw>
                </a:effectLst>
              </a:rPr>
              <a:t>TRÂN TRỌNG KÍNH CHÀO THẦY, CÔ VÀ CÁC EM HỌC SINH </a:t>
            </a:r>
            <a:endParaRPr lang="en-US" sz="4400" b="1" dirty="0">
              <a:ln w="18415" cmpd="sng">
                <a:solidFill>
                  <a:srgbClr val="FF0000"/>
                </a:solidFill>
                <a:prstDash val="solid"/>
              </a:ln>
              <a:solidFill>
                <a:srgbClr val="0000FF"/>
              </a:solidFill>
              <a:effectLst>
                <a:outerShdw blurRad="63500" dir="3600000" algn="tl" rotWithShape="0">
                  <a:srgbClr val="000000">
                    <a:alpha val="70000"/>
                  </a:srgbClr>
                </a:outerShdw>
              </a:effectLst>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4106"/>
                                        </p:tgtEl>
                                        <p:attrNameLst>
                                          <p:attrName>style.visibility</p:attrName>
                                        </p:attrNameLst>
                                      </p:cBhvr>
                                      <p:to>
                                        <p:strVal val="visible"/>
                                      </p:to>
                                    </p:set>
                                    <p:anim calcmode="lin" valueType="num">
                                      <p:cBhvr additive="base">
                                        <p:cTn id="7" dur="500" fill="hold"/>
                                        <p:tgtEl>
                                          <p:spTgt spid="4106"/>
                                        </p:tgtEl>
                                        <p:attrNameLst>
                                          <p:attrName>ppt_x</p:attrName>
                                        </p:attrNameLst>
                                      </p:cBhvr>
                                      <p:tavLst>
                                        <p:tav tm="0">
                                          <p:val>
                                            <p:strVal val="#ppt_x"/>
                                          </p:val>
                                        </p:tav>
                                        <p:tav tm="100000">
                                          <p:val>
                                            <p:strVal val="#ppt_x"/>
                                          </p:val>
                                        </p:tav>
                                      </p:tavLst>
                                    </p:anim>
                                    <p:anim calcmode="lin" valueType="num">
                                      <p:cBhvr additive="base">
                                        <p:cTn id="8" dur="500" fill="hold"/>
                                        <p:tgtEl>
                                          <p:spTgt spid="41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0" y="1"/>
            <a:ext cx="4429124" cy="954157"/>
          </a:xfrm>
          <a:prstGeom prst="homePlate">
            <a:avLst/>
          </a:prstGeom>
          <a:solidFill>
            <a:srgbClr val="EF3C0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smtClean="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rPr>
              <a:t>H</a:t>
            </a:r>
            <a:r>
              <a:rPr lang="en-US" sz="4400" b="1" dirty="0" err="1" smtClean="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rPr>
              <a:t>uyết</a:t>
            </a:r>
            <a:r>
              <a:rPr lang="en-US" sz="4400" b="1" dirty="0" smtClean="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rPr>
              <a:t> </a:t>
            </a:r>
            <a:r>
              <a:rPr lang="en-US" sz="4400" b="1" dirty="0" err="1" smtClean="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rPr>
              <a:t>tương</a:t>
            </a:r>
            <a:endParaRPr lang="en-US" sz="4400" b="1" dirty="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588318"/>
            <a:ext cx="4781282" cy="45806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2" descr="C:\Users\HP\Desktop\468px-FreshFrozenPlasma.JPG"/>
          <p:cNvPicPr>
            <a:picLocks noChangeAspect="1" noChangeArrowheads="1"/>
          </p:cNvPicPr>
          <p:nvPr/>
        </p:nvPicPr>
        <p:blipFill>
          <a:blip r:embed="rId3" cstate="print"/>
          <a:srcRect/>
          <a:stretch>
            <a:fillRect/>
          </a:stretch>
        </p:blipFill>
        <p:spPr bwMode="auto">
          <a:xfrm>
            <a:off x="4781281" y="1588318"/>
            <a:ext cx="4227491" cy="458066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225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par>
                                <p:cTn id="13" presetID="21" presetClass="entr" presetSubtype="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9" name="Picture 2" descr="23689_wallpaper280"/>
          <p:cNvPicPr>
            <a:picLocks noChangeAspect="1" noChangeArrowheads="1"/>
          </p:cNvPicPr>
          <p:nvPr/>
        </p:nvPicPr>
        <p:blipFill>
          <a:blip r:embed="rId2">
            <a:lum/>
          </a:blip>
          <a:srcRect/>
          <a:stretch>
            <a:fillRect/>
          </a:stretch>
        </p:blipFill>
        <p:spPr bwMode="auto">
          <a:xfrm>
            <a:off x="0" y="76200"/>
            <a:ext cx="9144000" cy="6858000"/>
          </a:xfrm>
          <a:prstGeom prst="rect">
            <a:avLst/>
          </a:prstGeom>
          <a:noFill/>
          <a:ln w="9525">
            <a:noFill/>
            <a:miter lim="800000"/>
            <a:headEnd/>
            <a:tailEnd/>
          </a:ln>
        </p:spPr>
      </p:pic>
      <p:sp>
        <p:nvSpPr>
          <p:cNvPr id="31750" name="Text Box 6"/>
          <p:cNvSpPr txBox="1">
            <a:spLocks noChangeArrowheads="1"/>
          </p:cNvSpPr>
          <p:nvPr/>
        </p:nvSpPr>
        <p:spPr bwMode="auto">
          <a:xfrm>
            <a:off x="7010400" y="1524000"/>
            <a:ext cx="1676400" cy="457200"/>
          </a:xfrm>
          <a:prstGeom prst="rect">
            <a:avLst/>
          </a:prstGeom>
          <a:solidFill>
            <a:schemeClr val="bg1"/>
          </a:solidFill>
          <a:ln w="9525">
            <a:noFill/>
            <a:miter lim="800000"/>
            <a:headEnd/>
            <a:tailEnd/>
          </a:ln>
          <a:effectLst/>
        </p:spPr>
        <p:txBody>
          <a:bodyPr>
            <a:spAutoFit/>
          </a:bodyPr>
          <a:lstStyle/>
          <a:p>
            <a:pPr>
              <a:spcBef>
                <a:spcPct val="50000"/>
              </a:spcBef>
            </a:pPr>
            <a:r>
              <a:rPr lang="en-US" sz="2400" b="1" i="1" dirty="0" err="1">
                <a:solidFill>
                  <a:srgbClr val="F64085"/>
                </a:solidFill>
              </a:rPr>
              <a:t>Hồng</a:t>
            </a:r>
            <a:r>
              <a:rPr lang="en-US" sz="2400" b="1" i="1" dirty="0">
                <a:solidFill>
                  <a:srgbClr val="F64085"/>
                </a:solidFill>
              </a:rPr>
              <a:t> </a:t>
            </a:r>
            <a:r>
              <a:rPr lang="en-US" sz="2400" b="1" i="1" dirty="0" err="1">
                <a:solidFill>
                  <a:srgbClr val="F64085"/>
                </a:solidFill>
              </a:rPr>
              <a:t>cầu</a:t>
            </a:r>
            <a:endParaRPr lang="en-US" sz="2400" b="1" i="1" dirty="0">
              <a:solidFill>
                <a:srgbClr val="F64085"/>
              </a:solidFill>
            </a:endParaRPr>
          </a:p>
        </p:txBody>
      </p:sp>
      <p:sp>
        <p:nvSpPr>
          <p:cNvPr id="31751" name="Text Box 7"/>
          <p:cNvSpPr txBox="1">
            <a:spLocks noChangeArrowheads="1"/>
          </p:cNvSpPr>
          <p:nvPr/>
        </p:nvSpPr>
        <p:spPr bwMode="auto">
          <a:xfrm>
            <a:off x="4724400" y="3810000"/>
            <a:ext cx="1371600" cy="830997"/>
          </a:xfrm>
          <a:prstGeom prst="rect">
            <a:avLst/>
          </a:prstGeom>
          <a:solidFill>
            <a:schemeClr val="bg1"/>
          </a:solidFill>
          <a:ln w="9525">
            <a:noFill/>
            <a:miter lim="800000"/>
            <a:headEnd/>
            <a:tailEnd/>
          </a:ln>
          <a:effectLst/>
        </p:spPr>
        <p:txBody>
          <a:bodyPr>
            <a:spAutoFit/>
          </a:bodyPr>
          <a:lstStyle/>
          <a:p>
            <a:pPr>
              <a:spcBef>
                <a:spcPct val="50000"/>
              </a:spcBef>
            </a:pPr>
            <a:r>
              <a:rPr lang="en-US" sz="2400" b="1" i="1" dirty="0" err="1">
                <a:solidFill>
                  <a:srgbClr val="FF0000"/>
                </a:solidFill>
              </a:rPr>
              <a:t>Bạch</a:t>
            </a:r>
            <a:r>
              <a:rPr lang="en-US" sz="2400" b="1" i="1" dirty="0">
                <a:solidFill>
                  <a:srgbClr val="FF0000"/>
                </a:solidFill>
              </a:rPr>
              <a:t> </a:t>
            </a:r>
            <a:r>
              <a:rPr lang="en-US" sz="2400" b="1" i="1" dirty="0" err="1">
                <a:solidFill>
                  <a:srgbClr val="FF0000"/>
                </a:solidFill>
              </a:rPr>
              <a:t>cầu</a:t>
            </a:r>
            <a:endParaRPr lang="en-US" sz="2400" b="1" i="1" dirty="0">
              <a:solidFill>
                <a:srgbClr val="FF0000"/>
              </a:solidFill>
            </a:endParaRPr>
          </a:p>
        </p:txBody>
      </p:sp>
      <p:sp>
        <p:nvSpPr>
          <p:cNvPr id="31752" name="Text Box 8"/>
          <p:cNvSpPr txBox="1">
            <a:spLocks noChangeArrowheads="1"/>
          </p:cNvSpPr>
          <p:nvPr/>
        </p:nvSpPr>
        <p:spPr bwMode="auto">
          <a:xfrm>
            <a:off x="2071670" y="571480"/>
            <a:ext cx="1371600" cy="461665"/>
          </a:xfrm>
          <a:prstGeom prst="rect">
            <a:avLst/>
          </a:prstGeom>
          <a:solidFill>
            <a:schemeClr val="bg1"/>
          </a:solidFill>
          <a:ln w="9525">
            <a:noFill/>
            <a:miter lim="800000"/>
            <a:headEnd/>
            <a:tailEnd/>
          </a:ln>
          <a:effectLst/>
        </p:spPr>
        <p:txBody>
          <a:bodyPr wrap="square">
            <a:spAutoFit/>
          </a:bodyPr>
          <a:lstStyle/>
          <a:p>
            <a:pPr>
              <a:spcBef>
                <a:spcPct val="50000"/>
              </a:spcBef>
            </a:pPr>
            <a:r>
              <a:rPr lang="en-US" sz="2400" b="1" i="1" dirty="0" err="1"/>
              <a:t>Tiểu</a:t>
            </a:r>
            <a:r>
              <a:rPr lang="en-US" sz="2400" b="1" i="1" dirty="0"/>
              <a:t> </a:t>
            </a:r>
            <a:r>
              <a:rPr lang="en-US" sz="2400" b="1" i="1" dirty="0" err="1"/>
              <a:t>cầu</a:t>
            </a:r>
            <a:endParaRPr lang="en-US" sz="2400" b="1" i="1" dirty="0"/>
          </a:p>
        </p:txBody>
      </p:sp>
      <p:cxnSp>
        <p:nvCxnSpPr>
          <p:cNvPr id="7" name="Straight Arrow Connector 6"/>
          <p:cNvCxnSpPr/>
          <p:nvPr/>
        </p:nvCxnSpPr>
        <p:spPr bwMode="auto">
          <a:xfrm>
            <a:off x="1000100" y="928670"/>
            <a:ext cx="928694" cy="1588"/>
          </a:xfrm>
          <a:prstGeom prst="straightConnector1">
            <a:avLst/>
          </a:prstGeom>
          <a:solidFill>
            <a:schemeClr val="accent1"/>
          </a:solidFill>
          <a:ln w="57150" cap="flat" cmpd="sng" algn="ctr">
            <a:solidFill>
              <a:srgbClr val="00B0F0"/>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1749"/>
                                        </p:tgtEl>
                                        <p:attrNameLst>
                                          <p:attrName>style.visibility</p:attrName>
                                        </p:attrNameLst>
                                      </p:cBhvr>
                                      <p:to>
                                        <p:strVal val="visible"/>
                                      </p:to>
                                    </p:set>
                                    <p:animEffect transition="in" filter="wheel(4)">
                                      <p:cBhvr>
                                        <p:cTn id="7" dur="2000"/>
                                        <p:tgtEl>
                                          <p:spTgt spid="3174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1752"/>
                                        </p:tgtEl>
                                        <p:attrNameLst>
                                          <p:attrName>style.visibility</p:attrName>
                                        </p:attrNameLst>
                                      </p:cBhvr>
                                      <p:to>
                                        <p:strVal val="visible"/>
                                      </p:to>
                                    </p:set>
                                    <p:animEffect transition="in" filter="wedge">
                                      <p:cBhvr>
                                        <p:cTn id="12" dur="2000"/>
                                        <p:tgtEl>
                                          <p:spTgt spid="31752"/>
                                        </p:tgtEl>
                                      </p:cBhvr>
                                    </p:animEffect>
                                  </p:childTnLst>
                                </p:cTn>
                              </p:par>
                              <p:par>
                                <p:cTn id="13" presetID="20" presetClass="entr" presetSubtype="0" fill="hold" grpId="0" nodeType="withEffect">
                                  <p:stCondLst>
                                    <p:cond delay="0"/>
                                  </p:stCondLst>
                                  <p:childTnLst>
                                    <p:set>
                                      <p:cBhvr>
                                        <p:cTn id="14" dur="1" fill="hold">
                                          <p:stCondLst>
                                            <p:cond delay="0"/>
                                          </p:stCondLst>
                                        </p:cTn>
                                        <p:tgtEl>
                                          <p:spTgt spid="31750"/>
                                        </p:tgtEl>
                                        <p:attrNameLst>
                                          <p:attrName>style.visibility</p:attrName>
                                        </p:attrNameLst>
                                      </p:cBhvr>
                                      <p:to>
                                        <p:strVal val="visible"/>
                                      </p:to>
                                    </p:set>
                                    <p:animEffect transition="in" filter="wedge">
                                      <p:cBhvr>
                                        <p:cTn id="15" dur="2000"/>
                                        <p:tgtEl>
                                          <p:spTgt spid="31750"/>
                                        </p:tgtEl>
                                      </p:cBhvr>
                                    </p:animEffect>
                                  </p:childTnLst>
                                </p:cTn>
                              </p:par>
                              <p:par>
                                <p:cTn id="16" presetID="20" presetClass="entr" presetSubtype="0" fill="hold" grpId="0" nodeType="withEffect">
                                  <p:stCondLst>
                                    <p:cond delay="0"/>
                                  </p:stCondLst>
                                  <p:childTnLst>
                                    <p:set>
                                      <p:cBhvr>
                                        <p:cTn id="17" dur="1" fill="hold">
                                          <p:stCondLst>
                                            <p:cond delay="0"/>
                                          </p:stCondLst>
                                        </p:cTn>
                                        <p:tgtEl>
                                          <p:spTgt spid="31751"/>
                                        </p:tgtEl>
                                        <p:attrNameLst>
                                          <p:attrName>style.visibility</p:attrName>
                                        </p:attrNameLst>
                                      </p:cBhvr>
                                      <p:to>
                                        <p:strVal val="visible"/>
                                      </p:to>
                                    </p:set>
                                    <p:animEffect transition="in" filter="wedge">
                                      <p:cBhvr>
                                        <p:cTn id="18" dur="2000"/>
                                        <p:tgtEl>
                                          <p:spTgt spid="31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animBg="1"/>
      <p:bldP spid="31751" grpId="0" animBg="1"/>
      <p:bldP spid="317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entagon 6"/>
          <p:cNvSpPr/>
          <p:nvPr/>
        </p:nvSpPr>
        <p:spPr>
          <a:xfrm>
            <a:off x="0" y="-1"/>
            <a:ext cx="3001618" cy="954157"/>
          </a:xfrm>
          <a:prstGeom prst="homePlate">
            <a:avLst/>
          </a:prstGeom>
          <a:solidFill>
            <a:srgbClr val="EF3C0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smtClean="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rPr>
              <a:t>H</a:t>
            </a:r>
            <a:r>
              <a:rPr lang="en-US" sz="4400" b="1" dirty="0" err="1" smtClean="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rPr>
              <a:t>ồng</a:t>
            </a:r>
            <a:r>
              <a:rPr lang="en-US" sz="4400" b="1" dirty="0" smtClean="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rPr>
              <a:t> </a:t>
            </a:r>
            <a:r>
              <a:rPr lang="en-US" sz="4400" b="1" dirty="0" err="1" smtClean="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rPr>
              <a:t>cầu</a:t>
            </a:r>
            <a:endParaRPr lang="en-US" sz="4400" b="1" dirty="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endParaRPr>
          </a:p>
        </p:txBody>
      </p:sp>
      <p:pic>
        <p:nvPicPr>
          <p:cNvPr id="8" name="Picture 2" descr="C:\Documents and Settings\Phidung Co\Desktop\2-9f1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14810" y="785794"/>
            <a:ext cx="4681472" cy="55572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7" descr="rbc1"/>
          <p:cNvPicPr>
            <a:picLocks noChangeAspect="1" noChangeArrowheads="1" noCrop="1"/>
          </p:cNvPicPr>
          <p:nvPr/>
        </p:nvPicPr>
        <p:blipFill>
          <a:blip r:embed="rId3">
            <a:lum/>
          </a:blip>
          <a:srcRect/>
          <a:stretch>
            <a:fillRect/>
          </a:stretch>
        </p:blipFill>
        <p:spPr bwMode="auto">
          <a:xfrm>
            <a:off x="214283" y="1142984"/>
            <a:ext cx="3714776" cy="3956001"/>
          </a:xfrm>
          <a:prstGeom prst="rect">
            <a:avLst/>
          </a:prstGeom>
          <a:noFill/>
          <a:ln w="9525">
            <a:noFill/>
            <a:miter lim="800000"/>
            <a:headEnd/>
            <a:tailEnd/>
          </a:ln>
        </p:spPr>
      </p:pic>
    </p:spTree>
    <p:extLst>
      <p:ext uri="{BB962C8B-B14F-4D97-AF65-F5344CB8AC3E}">
        <p14:creationId xmlns:p14="http://schemas.microsoft.com/office/powerpoint/2010/main" xmlns="" val="1846058531"/>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Phidung Co\Desktop\115.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2556" t="62393" r="6795" b="18425"/>
          <a:stretch/>
        </p:blipFill>
        <p:spPr bwMode="auto">
          <a:xfrm>
            <a:off x="0" y="1560209"/>
            <a:ext cx="9144000" cy="25223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Pentagon 2"/>
          <p:cNvSpPr/>
          <p:nvPr/>
        </p:nvSpPr>
        <p:spPr>
          <a:xfrm>
            <a:off x="0" y="0"/>
            <a:ext cx="3101009" cy="980661"/>
          </a:xfrm>
          <a:prstGeom prst="homePlate">
            <a:avLst/>
          </a:prstGeom>
          <a:solidFill>
            <a:srgbClr val="EF3C0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smtClean="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rPr>
              <a:t>Bạch</a:t>
            </a:r>
            <a:r>
              <a:rPr lang="en-US" sz="4800" b="1" dirty="0" smtClean="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rPr>
              <a:t> </a:t>
            </a:r>
            <a:r>
              <a:rPr lang="en-US" sz="4800" b="1" dirty="0" err="1" smtClean="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rPr>
              <a:t>cầu</a:t>
            </a:r>
            <a:endParaRPr lang="en-US" sz="4800" b="1" dirty="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endParaRPr>
          </a:p>
        </p:txBody>
      </p:sp>
      <p:sp>
        <p:nvSpPr>
          <p:cNvPr id="4" name="TextBox 3"/>
          <p:cNvSpPr txBox="1"/>
          <p:nvPr/>
        </p:nvSpPr>
        <p:spPr>
          <a:xfrm>
            <a:off x="0" y="4082603"/>
            <a:ext cx="1636123" cy="2062103"/>
          </a:xfrm>
          <a:prstGeom prst="rect">
            <a:avLst/>
          </a:prstGeom>
          <a:noFill/>
        </p:spPr>
        <p:txBody>
          <a:bodyPr wrap="square" rtlCol="0">
            <a:spAutoFit/>
          </a:bodyPr>
          <a:lstStyle/>
          <a:p>
            <a:pPr algn="ctr"/>
            <a:r>
              <a:rPr lang="vi-VN" sz="3200" b="1" dirty="0" smtClean="0">
                <a:solidFill>
                  <a:schemeClr val="bg1"/>
                </a:solidFill>
              </a:rPr>
              <a:t>Bạch cầu trung tính</a:t>
            </a:r>
            <a:endParaRPr lang="en-US" sz="3200" b="1" dirty="0">
              <a:solidFill>
                <a:schemeClr val="bg1"/>
              </a:solidFill>
            </a:endParaRPr>
          </a:p>
        </p:txBody>
      </p:sp>
      <p:sp>
        <p:nvSpPr>
          <p:cNvPr id="5" name="TextBox 4"/>
          <p:cNvSpPr txBox="1"/>
          <p:nvPr/>
        </p:nvSpPr>
        <p:spPr>
          <a:xfrm>
            <a:off x="2162042" y="4121240"/>
            <a:ext cx="1636123" cy="1569660"/>
          </a:xfrm>
          <a:prstGeom prst="rect">
            <a:avLst/>
          </a:prstGeom>
          <a:noFill/>
        </p:spPr>
        <p:txBody>
          <a:bodyPr wrap="square" rtlCol="0">
            <a:spAutoFit/>
          </a:bodyPr>
          <a:lstStyle/>
          <a:p>
            <a:pPr algn="ctr"/>
            <a:r>
              <a:rPr lang="vi-VN" sz="3200" b="1" dirty="0" smtClean="0">
                <a:solidFill>
                  <a:schemeClr val="bg1"/>
                </a:solidFill>
              </a:rPr>
              <a:t>Bạch cầu ưa kiềm</a:t>
            </a:r>
            <a:endParaRPr lang="en-US" sz="3200" b="1" dirty="0">
              <a:solidFill>
                <a:schemeClr val="bg1"/>
              </a:solidFill>
            </a:endParaRPr>
          </a:p>
        </p:txBody>
      </p:sp>
      <p:sp>
        <p:nvSpPr>
          <p:cNvPr id="6" name="TextBox 5"/>
          <p:cNvSpPr txBox="1"/>
          <p:nvPr/>
        </p:nvSpPr>
        <p:spPr>
          <a:xfrm>
            <a:off x="4132509" y="4082603"/>
            <a:ext cx="1636123" cy="1569660"/>
          </a:xfrm>
          <a:prstGeom prst="rect">
            <a:avLst/>
          </a:prstGeom>
          <a:noFill/>
        </p:spPr>
        <p:txBody>
          <a:bodyPr wrap="square" rtlCol="0">
            <a:spAutoFit/>
          </a:bodyPr>
          <a:lstStyle/>
          <a:p>
            <a:pPr algn="ctr"/>
            <a:r>
              <a:rPr lang="vi-VN" sz="3200" b="1" dirty="0" smtClean="0">
                <a:solidFill>
                  <a:schemeClr val="bg1"/>
                </a:solidFill>
              </a:rPr>
              <a:t>Bạch cầu ưa axit</a:t>
            </a:r>
            <a:endParaRPr lang="en-US" sz="3200" b="1" dirty="0">
              <a:solidFill>
                <a:schemeClr val="bg1"/>
              </a:solidFill>
            </a:endParaRPr>
          </a:p>
        </p:txBody>
      </p:sp>
      <p:sp>
        <p:nvSpPr>
          <p:cNvPr id="7" name="TextBox 6"/>
          <p:cNvSpPr txBox="1"/>
          <p:nvPr/>
        </p:nvSpPr>
        <p:spPr>
          <a:xfrm>
            <a:off x="5768631" y="4045367"/>
            <a:ext cx="1636123" cy="1569660"/>
          </a:xfrm>
          <a:prstGeom prst="rect">
            <a:avLst/>
          </a:prstGeom>
          <a:noFill/>
        </p:spPr>
        <p:txBody>
          <a:bodyPr wrap="square" rtlCol="0">
            <a:spAutoFit/>
          </a:bodyPr>
          <a:lstStyle/>
          <a:p>
            <a:pPr algn="ctr"/>
            <a:r>
              <a:rPr lang="vi-VN" sz="3200" b="1" dirty="0" smtClean="0">
                <a:solidFill>
                  <a:schemeClr val="bg1"/>
                </a:solidFill>
              </a:rPr>
              <a:t>Bạch cầu limpho</a:t>
            </a:r>
            <a:endParaRPr lang="en-US" sz="3200" b="1" dirty="0">
              <a:solidFill>
                <a:schemeClr val="bg1"/>
              </a:solidFill>
            </a:endParaRPr>
          </a:p>
        </p:txBody>
      </p:sp>
      <p:sp>
        <p:nvSpPr>
          <p:cNvPr id="8" name="TextBox 7"/>
          <p:cNvSpPr txBox="1"/>
          <p:nvPr/>
        </p:nvSpPr>
        <p:spPr>
          <a:xfrm>
            <a:off x="7446955" y="4045367"/>
            <a:ext cx="1636123" cy="1569660"/>
          </a:xfrm>
          <a:prstGeom prst="rect">
            <a:avLst/>
          </a:prstGeom>
          <a:noFill/>
        </p:spPr>
        <p:txBody>
          <a:bodyPr wrap="square" rtlCol="0">
            <a:spAutoFit/>
          </a:bodyPr>
          <a:lstStyle/>
          <a:p>
            <a:pPr algn="ctr"/>
            <a:r>
              <a:rPr lang="vi-VN" sz="3200" b="1" dirty="0" smtClean="0">
                <a:solidFill>
                  <a:schemeClr val="bg1"/>
                </a:solidFill>
              </a:rPr>
              <a:t>Bạch cầu môno</a:t>
            </a:r>
            <a:endParaRPr lang="en-US" sz="3200" b="1" dirty="0">
              <a:solidFill>
                <a:schemeClr val="bg1"/>
              </a:solidFill>
            </a:endParaRPr>
          </a:p>
        </p:txBody>
      </p:sp>
    </p:spTree>
    <p:extLst>
      <p:ext uri="{BB962C8B-B14F-4D97-AF65-F5344CB8AC3E}">
        <p14:creationId xmlns:p14="http://schemas.microsoft.com/office/powerpoint/2010/main" xmlns="" val="3341161359"/>
      </p:ext>
    </p:extLst>
  </p:cSld>
  <p:clrMapOvr>
    <a:masterClrMapping/>
  </p:clrMapOvr>
  <mc:AlternateContent xmlns:mc="http://schemas.openxmlformats.org/markup-compatibility/2006">
    <mc:Choice xmlns:p14="http://schemas.microsoft.com/office/powerpoint/2010/main" xmlns="" Requires="p14">
      <p:transition spd="slow" p14:dur="125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style.rotation</p:attrName>
                                        </p:attrNameLst>
                                      </p:cBhvr>
                                      <p:tavLst>
                                        <p:tav tm="0">
                                          <p:val>
                                            <p:fltVal val="720"/>
                                          </p:val>
                                        </p:tav>
                                        <p:tav tm="100000">
                                          <p:val>
                                            <p:fltVal val="0"/>
                                          </p:val>
                                        </p:tav>
                                      </p:tavLst>
                                    </p:anim>
                                    <p:anim calcmode="lin" valueType="num">
                                      <p:cBhvr>
                                        <p:cTn id="14" dur="2000" fill="hold"/>
                                        <p:tgtEl>
                                          <p:spTgt spid="2"/>
                                        </p:tgtEl>
                                        <p:attrNameLst>
                                          <p:attrName>ppt_h</p:attrName>
                                        </p:attrNameLst>
                                      </p:cBhvr>
                                      <p:tavLst>
                                        <p:tav tm="0">
                                          <p:val>
                                            <p:fltVal val="0"/>
                                          </p:val>
                                        </p:tav>
                                        <p:tav tm="100000">
                                          <p:val>
                                            <p:strVal val="#ppt_h"/>
                                          </p:val>
                                        </p:tav>
                                      </p:tavLst>
                                    </p:anim>
                                    <p:anim calcmode="lin" valueType="num">
                                      <p:cBhvr>
                                        <p:cTn id="15"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2000" fill="hold"/>
                                        <p:tgtEl>
                                          <p:spTgt spid="4"/>
                                        </p:tgtEl>
                                        <p:attrNameLst>
                                          <p:attrName>ppt_w</p:attrName>
                                        </p:attrNameLst>
                                      </p:cBhvr>
                                      <p:tavLst>
                                        <p:tav tm="0">
                                          <p:val>
                                            <p:fltVal val="0"/>
                                          </p:val>
                                        </p:tav>
                                        <p:tav tm="100000">
                                          <p:val>
                                            <p:strVal val="#ppt_w"/>
                                          </p:val>
                                        </p:tav>
                                      </p:tavLst>
                                    </p:anim>
                                    <p:anim calcmode="lin" valueType="num">
                                      <p:cBhvr>
                                        <p:cTn id="21" dur="2000" fill="hold"/>
                                        <p:tgtEl>
                                          <p:spTgt spid="4"/>
                                        </p:tgtEl>
                                        <p:attrNameLst>
                                          <p:attrName>ppt_h</p:attrName>
                                        </p:attrNameLst>
                                      </p:cBhvr>
                                      <p:tavLst>
                                        <p:tav tm="0">
                                          <p:val>
                                            <p:fltVal val="0"/>
                                          </p:val>
                                        </p:tav>
                                        <p:tav tm="100000">
                                          <p:val>
                                            <p:strVal val="#ppt_h"/>
                                          </p:val>
                                        </p:tav>
                                      </p:tavLst>
                                    </p:anim>
                                    <p:anim calcmode="lin" valueType="num">
                                      <p:cBhvr>
                                        <p:cTn id="22" dur="2000" fill="hold"/>
                                        <p:tgtEl>
                                          <p:spTgt spid="4"/>
                                        </p:tgtEl>
                                        <p:attrNameLst>
                                          <p:attrName>style.rotation</p:attrName>
                                        </p:attrNameLst>
                                      </p:cBhvr>
                                      <p:tavLst>
                                        <p:tav tm="0">
                                          <p:val>
                                            <p:fltVal val="90"/>
                                          </p:val>
                                        </p:tav>
                                        <p:tav tm="100000">
                                          <p:val>
                                            <p:fltVal val="0"/>
                                          </p:val>
                                        </p:tav>
                                      </p:tavLst>
                                    </p:anim>
                                    <p:animEffect transition="in" filter="fade">
                                      <p:cBhvr>
                                        <p:cTn id="23" dur="2000"/>
                                        <p:tgtEl>
                                          <p:spTgt spid="4"/>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2000" fill="hold"/>
                                        <p:tgtEl>
                                          <p:spTgt spid="5"/>
                                        </p:tgtEl>
                                        <p:attrNameLst>
                                          <p:attrName>ppt_w</p:attrName>
                                        </p:attrNameLst>
                                      </p:cBhvr>
                                      <p:tavLst>
                                        <p:tav tm="0">
                                          <p:val>
                                            <p:fltVal val="0"/>
                                          </p:val>
                                        </p:tav>
                                        <p:tav tm="100000">
                                          <p:val>
                                            <p:strVal val="#ppt_w"/>
                                          </p:val>
                                        </p:tav>
                                      </p:tavLst>
                                    </p:anim>
                                    <p:anim calcmode="lin" valueType="num">
                                      <p:cBhvr>
                                        <p:cTn id="27" dur="2000" fill="hold"/>
                                        <p:tgtEl>
                                          <p:spTgt spid="5"/>
                                        </p:tgtEl>
                                        <p:attrNameLst>
                                          <p:attrName>ppt_h</p:attrName>
                                        </p:attrNameLst>
                                      </p:cBhvr>
                                      <p:tavLst>
                                        <p:tav tm="0">
                                          <p:val>
                                            <p:fltVal val="0"/>
                                          </p:val>
                                        </p:tav>
                                        <p:tav tm="100000">
                                          <p:val>
                                            <p:strVal val="#ppt_h"/>
                                          </p:val>
                                        </p:tav>
                                      </p:tavLst>
                                    </p:anim>
                                    <p:anim calcmode="lin" valueType="num">
                                      <p:cBhvr>
                                        <p:cTn id="28" dur="2000" fill="hold"/>
                                        <p:tgtEl>
                                          <p:spTgt spid="5"/>
                                        </p:tgtEl>
                                        <p:attrNameLst>
                                          <p:attrName>style.rotation</p:attrName>
                                        </p:attrNameLst>
                                      </p:cBhvr>
                                      <p:tavLst>
                                        <p:tav tm="0">
                                          <p:val>
                                            <p:fltVal val="90"/>
                                          </p:val>
                                        </p:tav>
                                        <p:tav tm="100000">
                                          <p:val>
                                            <p:fltVal val="0"/>
                                          </p:val>
                                        </p:tav>
                                      </p:tavLst>
                                    </p:anim>
                                    <p:animEffect transition="in" filter="fade">
                                      <p:cBhvr>
                                        <p:cTn id="29" dur="2000"/>
                                        <p:tgtEl>
                                          <p:spTgt spid="5"/>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2000" fill="hold"/>
                                        <p:tgtEl>
                                          <p:spTgt spid="6"/>
                                        </p:tgtEl>
                                        <p:attrNameLst>
                                          <p:attrName>ppt_w</p:attrName>
                                        </p:attrNameLst>
                                      </p:cBhvr>
                                      <p:tavLst>
                                        <p:tav tm="0">
                                          <p:val>
                                            <p:fltVal val="0"/>
                                          </p:val>
                                        </p:tav>
                                        <p:tav tm="100000">
                                          <p:val>
                                            <p:strVal val="#ppt_w"/>
                                          </p:val>
                                        </p:tav>
                                      </p:tavLst>
                                    </p:anim>
                                    <p:anim calcmode="lin" valueType="num">
                                      <p:cBhvr>
                                        <p:cTn id="33" dur="2000" fill="hold"/>
                                        <p:tgtEl>
                                          <p:spTgt spid="6"/>
                                        </p:tgtEl>
                                        <p:attrNameLst>
                                          <p:attrName>ppt_h</p:attrName>
                                        </p:attrNameLst>
                                      </p:cBhvr>
                                      <p:tavLst>
                                        <p:tav tm="0">
                                          <p:val>
                                            <p:fltVal val="0"/>
                                          </p:val>
                                        </p:tav>
                                        <p:tav tm="100000">
                                          <p:val>
                                            <p:strVal val="#ppt_h"/>
                                          </p:val>
                                        </p:tav>
                                      </p:tavLst>
                                    </p:anim>
                                    <p:anim calcmode="lin" valueType="num">
                                      <p:cBhvr>
                                        <p:cTn id="34" dur="2000" fill="hold"/>
                                        <p:tgtEl>
                                          <p:spTgt spid="6"/>
                                        </p:tgtEl>
                                        <p:attrNameLst>
                                          <p:attrName>style.rotation</p:attrName>
                                        </p:attrNameLst>
                                      </p:cBhvr>
                                      <p:tavLst>
                                        <p:tav tm="0">
                                          <p:val>
                                            <p:fltVal val="90"/>
                                          </p:val>
                                        </p:tav>
                                        <p:tav tm="100000">
                                          <p:val>
                                            <p:fltVal val="0"/>
                                          </p:val>
                                        </p:tav>
                                      </p:tavLst>
                                    </p:anim>
                                    <p:animEffect transition="in" filter="fade">
                                      <p:cBhvr>
                                        <p:cTn id="35" dur="2000"/>
                                        <p:tgtEl>
                                          <p:spTgt spid="6"/>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2000" fill="hold"/>
                                        <p:tgtEl>
                                          <p:spTgt spid="7"/>
                                        </p:tgtEl>
                                        <p:attrNameLst>
                                          <p:attrName>ppt_w</p:attrName>
                                        </p:attrNameLst>
                                      </p:cBhvr>
                                      <p:tavLst>
                                        <p:tav tm="0">
                                          <p:val>
                                            <p:fltVal val="0"/>
                                          </p:val>
                                        </p:tav>
                                        <p:tav tm="100000">
                                          <p:val>
                                            <p:strVal val="#ppt_w"/>
                                          </p:val>
                                        </p:tav>
                                      </p:tavLst>
                                    </p:anim>
                                    <p:anim calcmode="lin" valueType="num">
                                      <p:cBhvr>
                                        <p:cTn id="39" dur="2000" fill="hold"/>
                                        <p:tgtEl>
                                          <p:spTgt spid="7"/>
                                        </p:tgtEl>
                                        <p:attrNameLst>
                                          <p:attrName>ppt_h</p:attrName>
                                        </p:attrNameLst>
                                      </p:cBhvr>
                                      <p:tavLst>
                                        <p:tav tm="0">
                                          <p:val>
                                            <p:fltVal val="0"/>
                                          </p:val>
                                        </p:tav>
                                        <p:tav tm="100000">
                                          <p:val>
                                            <p:strVal val="#ppt_h"/>
                                          </p:val>
                                        </p:tav>
                                      </p:tavLst>
                                    </p:anim>
                                    <p:anim calcmode="lin" valueType="num">
                                      <p:cBhvr>
                                        <p:cTn id="40" dur="2000" fill="hold"/>
                                        <p:tgtEl>
                                          <p:spTgt spid="7"/>
                                        </p:tgtEl>
                                        <p:attrNameLst>
                                          <p:attrName>style.rotation</p:attrName>
                                        </p:attrNameLst>
                                      </p:cBhvr>
                                      <p:tavLst>
                                        <p:tav tm="0">
                                          <p:val>
                                            <p:fltVal val="90"/>
                                          </p:val>
                                        </p:tav>
                                        <p:tav tm="100000">
                                          <p:val>
                                            <p:fltVal val="0"/>
                                          </p:val>
                                        </p:tav>
                                      </p:tavLst>
                                    </p:anim>
                                    <p:animEffect transition="in" filter="fade">
                                      <p:cBhvr>
                                        <p:cTn id="41" dur="2000"/>
                                        <p:tgtEl>
                                          <p:spTgt spid="7"/>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2000" fill="hold"/>
                                        <p:tgtEl>
                                          <p:spTgt spid="8"/>
                                        </p:tgtEl>
                                        <p:attrNameLst>
                                          <p:attrName>ppt_w</p:attrName>
                                        </p:attrNameLst>
                                      </p:cBhvr>
                                      <p:tavLst>
                                        <p:tav tm="0">
                                          <p:val>
                                            <p:fltVal val="0"/>
                                          </p:val>
                                        </p:tav>
                                        <p:tav tm="100000">
                                          <p:val>
                                            <p:strVal val="#ppt_w"/>
                                          </p:val>
                                        </p:tav>
                                      </p:tavLst>
                                    </p:anim>
                                    <p:anim calcmode="lin" valueType="num">
                                      <p:cBhvr>
                                        <p:cTn id="45" dur="2000" fill="hold"/>
                                        <p:tgtEl>
                                          <p:spTgt spid="8"/>
                                        </p:tgtEl>
                                        <p:attrNameLst>
                                          <p:attrName>ppt_h</p:attrName>
                                        </p:attrNameLst>
                                      </p:cBhvr>
                                      <p:tavLst>
                                        <p:tav tm="0">
                                          <p:val>
                                            <p:fltVal val="0"/>
                                          </p:val>
                                        </p:tav>
                                        <p:tav tm="100000">
                                          <p:val>
                                            <p:strVal val="#ppt_h"/>
                                          </p:val>
                                        </p:tav>
                                      </p:tavLst>
                                    </p:anim>
                                    <p:anim calcmode="lin" valueType="num">
                                      <p:cBhvr>
                                        <p:cTn id="46" dur="2000" fill="hold"/>
                                        <p:tgtEl>
                                          <p:spTgt spid="8"/>
                                        </p:tgtEl>
                                        <p:attrNameLst>
                                          <p:attrName>style.rotation</p:attrName>
                                        </p:attrNameLst>
                                      </p:cBhvr>
                                      <p:tavLst>
                                        <p:tav tm="0">
                                          <p:val>
                                            <p:fltVal val="90"/>
                                          </p:val>
                                        </p:tav>
                                        <p:tav tm="100000">
                                          <p:val>
                                            <p:fltVal val="0"/>
                                          </p:val>
                                        </p:tav>
                                      </p:tavLst>
                                    </p:anim>
                                    <p:animEffect transition="in" filter="fade">
                                      <p:cBhvr>
                                        <p:cTn id="4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a:off x="0" y="0"/>
            <a:ext cx="3101009" cy="980661"/>
          </a:xfrm>
          <a:prstGeom prst="homePlate">
            <a:avLst/>
          </a:prstGeom>
          <a:solidFill>
            <a:srgbClr val="EF3C0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smtClean="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rPr>
              <a:t>Tiểu</a:t>
            </a:r>
            <a:r>
              <a:rPr lang="en-US" sz="4800" b="1" dirty="0" smtClean="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rPr>
              <a:t> </a:t>
            </a:r>
            <a:r>
              <a:rPr lang="en-US" sz="4800" b="1" dirty="0" err="1" smtClean="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rPr>
              <a:t>cầu</a:t>
            </a:r>
            <a:endParaRPr lang="en-US" sz="4800" b="1" dirty="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cstate="print"/>
          <a:srcRect/>
          <a:stretch>
            <a:fillRect/>
          </a:stretch>
        </p:blipFill>
        <p:spPr bwMode="auto">
          <a:xfrm>
            <a:off x="173864" y="1085539"/>
            <a:ext cx="4163096" cy="51607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3"/>
          <p:cNvPicPr>
            <a:picLocks noChangeAspect="1" noChangeArrowheads="1"/>
          </p:cNvPicPr>
          <p:nvPr/>
        </p:nvPicPr>
        <p:blipFill>
          <a:blip r:embed="rId3" cstate="print"/>
          <a:srcRect/>
          <a:stretch>
            <a:fillRect/>
          </a:stretch>
        </p:blipFill>
        <p:spPr bwMode="auto">
          <a:xfrm>
            <a:off x="4935828" y="137749"/>
            <a:ext cx="4130899" cy="482453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cxnSp>
        <p:nvCxnSpPr>
          <p:cNvPr id="8" name="Straight Arrow Connector 7"/>
          <p:cNvCxnSpPr/>
          <p:nvPr/>
        </p:nvCxnSpPr>
        <p:spPr>
          <a:xfrm flipH="1" flipV="1">
            <a:off x="3101009" y="3284115"/>
            <a:ext cx="2172890" cy="2601531"/>
          </a:xfrm>
          <a:prstGeom prst="straightConnector1">
            <a:avLst/>
          </a:prstGeom>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273899" y="1815921"/>
            <a:ext cx="975154" cy="4069725"/>
          </a:xfrm>
          <a:prstGeom prst="straightConnector1">
            <a:avLst/>
          </a:prstGeom>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428475" y="5938787"/>
            <a:ext cx="2031518" cy="707886"/>
          </a:xfrm>
          <a:prstGeom prst="rect">
            <a:avLst/>
          </a:prstGeom>
          <a:solidFill>
            <a:schemeClr val="bg1"/>
          </a:solidFill>
        </p:spPr>
        <p:txBody>
          <a:bodyPr wrap="none" rtlCol="0">
            <a:spAutoFit/>
          </a:bodyPr>
          <a:lstStyle/>
          <a:p>
            <a:r>
              <a:rPr lang="vi-VN" sz="4000" b="1" i="1" dirty="0" smtClean="0">
                <a:solidFill>
                  <a:srgbClr val="BC008B"/>
                </a:solidFill>
              </a:rPr>
              <a:t>Tiểu cầu</a:t>
            </a:r>
            <a:endParaRPr lang="en-US" sz="4000" b="1" i="1" dirty="0">
              <a:solidFill>
                <a:srgbClr val="BC008B"/>
              </a:solidFill>
            </a:endParaRPr>
          </a:p>
        </p:txBody>
      </p:sp>
    </p:spTree>
    <p:extLst>
      <p:ext uri="{BB962C8B-B14F-4D97-AF65-F5344CB8AC3E}">
        <p14:creationId xmlns:p14="http://schemas.microsoft.com/office/powerpoint/2010/main" xmlns="" val="3190413416"/>
      </p:ext>
    </p:extLst>
  </p:cSld>
  <p:clrMapOvr>
    <a:masterClrMapping/>
  </p:clrMapOvr>
  <mc:AlternateContent xmlns:mc="http://schemas.openxmlformats.org/markup-compatibility/2006">
    <mc:Choice xmlns:p14="http://schemas.microsoft.com/office/powerpoint/2010/main" xmlns="" Requires="p14">
      <p:transition spd="slow">
        <p14:shred pattern="rectangle" dir="ou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10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1000"/>
                                        <p:tgtEl>
                                          <p:spTgt spid="11"/>
                                        </p:tgtEl>
                                      </p:cBhvr>
                                    </p:animEffect>
                                  </p:childTnLst>
                                </p:cTn>
                              </p:par>
                              <p:par>
                                <p:cTn id="16" presetID="16" presetClass="entr" presetSubtype="2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1000"/>
                                        <p:tgtEl>
                                          <p:spTgt spid="8"/>
                                        </p:tgtEl>
                                      </p:cBhvr>
                                    </p:animEffect>
                                  </p:childTnLst>
                                </p:cTn>
                              </p:par>
                              <p:par>
                                <p:cTn id="19" presetID="16" presetClass="entr" presetSubtype="21"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1000"/>
                                        <p:tgtEl>
                                          <p:spTgt spid="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Phidung Co\Desktop\tuy-xuong-ung-thu.jpg"/>
          <p:cNvPicPr>
            <a:picLocks noChangeAspect="1" noChangeArrowheads="1"/>
          </p:cNvPicPr>
          <p:nvPr/>
        </p:nvPicPr>
        <p:blipFill>
          <a:blip r:embed="rId2">
            <a:lum bright="-30000"/>
            <a:extLst>
              <a:ext uri="{28A0092B-C50C-407E-A947-70E740481C1C}">
                <a14:useLocalDpi xmlns:a14="http://schemas.microsoft.com/office/drawing/2010/main" xmlns="" val="0"/>
              </a:ext>
            </a:extLst>
          </a:blip>
          <a:srcRect/>
          <a:stretch>
            <a:fillRect/>
          </a:stretch>
        </p:blipFill>
        <p:spPr bwMode="auto">
          <a:xfrm>
            <a:off x="0" y="0"/>
            <a:ext cx="6780727" cy="6888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7072330" y="1913424"/>
            <a:ext cx="2000232" cy="3170099"/>
          </a:xfrm>
          <a:prstGeom prst="rect">
            <a:avLst/>
          </a:prstGeom>
          <a:solidFill>
            <a:schemeClr val="bg1"/>
          </a:solidFill>
        </p:spPr>
        <p:txBody>
          <a:bodyPr wrap="square" rtlCol="0">
            <a:spAutoFit/>
          </a:bodyPr>
          <a:lstStyle/>
          <a:p>
            <a:pPr algn="ctr"/>
            <a:r>
              <a:rPr lang="vi-VN" sz="4000" b="1" dirty="0" smtClean="0"/>
              <a:t>Các thành phần có trong máu</a:t>
            </a:r>
            <a:endParaRPr lang="en-US" sz="4000" b="1" dirty="0"/>
          </a:p>
        </p:txBody>
      </p:sp>
    </p:spTree>
    <p:extLst>
      <p:ext uri="{BB962C8B-B14F-4D97-AF65-F5344CB8AC3E}">
        <p14:creationId xmlns:p14="http://schemas.microsoft.com/office/powerpoint/2010/main" xmlns="" val="1900170929"/>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2852"/>
            <a:ext cx="9144000" cy="6555641"/>
          </a:xfrm>
          <a:prstGeom prst="rect">
            <a:avLst/>
          </a:prstGeom>
          <a:solidFill>
            <a:schemeClr val="bg1"/>
          </a:solidFill>
        </p:spPr>
        <p:txBody>
          <a:bodyPr wrap="square">
            <a:spAutoFit/>
          </a:bodyPr>
          <a:lstStyle/>
          <a:p>
            <a:pPr algn="l"/>
            <a:r>
              <a:rPr lang="vi-VN" sz="2800" b="1" dirty="0" smtClean="0"/>
              <a:t> </a:t>
            </a:r>
            <a:r>
              <a:rPr lang="vi-VN" sz="2800" b="1" dirty="0" smtClean="0">
                <a:solidFill>
                  <a:srgbClr val="FF0000"/>
                </a:solidFill>
              </a:rPr>
              <a:t>Lượng máu có trong cơ thể người</a:t>
            </a:r>
          </a:p>
          <a:p>
            <a:pPr algn="l"/>
            <a:r>
              <a:rPr lang="en-US" sz="2800" b="1" dirty="0" smtClean="0"/>
              <a:t>   </a:t>
            </a:r>
            <a:r>
              <a:rPr lang="vi-VN" sz="2800" b="1" dirty="0" smtClean="0"/>
              <a:t>- Lượng máu ở người khỏe mạnh tương đối ổn định và phụ thuộc vào nhiều yếu tố như tuổi, giới, cân nặng... </a:t>
            </a:r>
            <a:r>
              <a:rPr lang="en-US" sz="2800" b="1" smtClean="0"/>
              <a:t>    </a:t>
            </a:r>
            <a:r>
              <a:rPr lang="vi-VN" sz="2800" b="1" smtClean="0"/>
              <a:t>Lượng </a:t>
            </a:r>
            <a:r>
              <a:rPr lang="vi-VN" sz="2800" b="1" dirty="0" smtClean="0"/>
              <a:t>máu tỷ lệ thuận với trọng lượng cơ thể, mỗi người có trung bình từ 70 - 80ml máu/kg cân nặng. Lượng máu tương đối ổn định nhờ cơ chế điều hòa giữa lượng máu sinh ra ở tủy xương và lượng máu bị mất đi hàng ngày. Tuy vậy, nếu mất một lượng máu quá lớn hoặc chức năng sinh máu của tủy xương bị rối loạn thì lượng máu trong cơ thể mất ổn định.  </a:t>
            </a:r>
          </a:p>
          <a:p>
            <a:pPr algn="l"/>
            <a:r>
              <a:rPr lang="vi-VN" sz="2800" b="1" dirty="0" smtClean="0"/>
              <a:t>- Lượng máu liên quan trực tiếp đến hoạt động của cơ thể như khi mất nhiều mồ hôi, hoặc mất nước thì lượng máu có thể giảm do bị cô đặc. Nếu mất trên 1/3 tổng lượng máu thì cơ thể sẽ bị rối loạn chức năng của nhiều cơ quan, có thể gây sốc, thậm chí bị tử vong.   </a:t>
            </a:r>
            <a:endParaRPr lang="vi-VN" sz="28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0" y="1571612"/>
            <a:ext cx="9144000" cy="642942"/>
          </a:xfrm>
          <a:solidFill>
            <a:schemeClr val="bg1"/>
          </a:solidFill>
          <a:ln w="38100">
            <a:solidFill>
              <a:srgbClr val="00CC00"/>
            </a:solidFill>
          </a:ln>
          <a:effectLst/>
        </p:spPr>
        <p:txBody>
          <a:bodyPr/>
          <a:lstStyle/>
          <a:p>
            <a:pPr algn="l" eaLnBrk="1" hangingPunct="1"/>
            <a:r>
              <a:rPr lang="en-US" sz="3200" b="1" dirty="0" smtClean="0">
                <a:solidFill>
                  <a:srgbClr val="FF0000"/>
                </a:solidFill>
                <a:latin typeface="Times New Roman" pitchFamily="18" charset="0"/>
              </a:rPr>
              <a:t>I – </a:t>
            </a:r>
            <a:r>
              <a:rPr lang="en-US" sz="3200" b="1" dirty="0" err="1" smtClean="0">
                <a:solidFill>
                  <a:srgbClr val="FF0000"/>
                </a:solidFill>
                <a:latin typeface="Times New Roman" pitchFamily="18" charset="0"/>
              </a:rPr>
              <a:t>Máu</a:t>
            </a:r>
            <a:endParaRPr lang="en-US" sz="3200" b="1" dirty="0" smtClean="0">
              <a:solidFill>
                <a:srgbClr val="FF0000"/>
              </a:solidFill>
              <a:latin typeface="Times New Roman" pitchFamily="18" charset="0"/>
            </a:endParaRPr>
          </a:p>
        </p:txBody>
      </p:sp>
      <p:sp>
        <p:nvSpPr>
          <p:cNvPr id="4" name="Text Box 6"/>
          <p:cNvSpPr txBox="1">
            <a:spLocks noChangeArrowheads="1"/>
          </p:cNvSpPr>
          <p:nvPr/>
        </p:nvSpPr>
        <p:spPr bwMode="auto">
          <a:xfrm>
            <a:off x="3219450" y="4643438"/>
            <a:ext cx="5567363" cy="523875"/>
          </a:xfrm>
          <a:prstGeom prst="rect">
            <a:avLst/>
          </a:prstGeom>
          <a:noFill/>
          <a:ln w="9525">
            <a:noFill/>
            <a:miter lim="800000"/>
            <a:headEnd/>
            <a:tailEnd/>
          </a:ln>
        </p:spPr>
        <p:txBody>
          <a:bodyPr>
            <a:spAutoFit/>
          </a:bodyPr>
          <a:lstStyle/>
          <a:p>
            <a:pPr>
              <a:spcBef>
                <a:spcPct val="50000"/>
              </a:spcBef>
            </a:pPr>
            <a:r>
              <a:rPr lang="en-US" sz="2800" b="1">
                <a:solidFill>
                  <a:srgbClr val="0000FF"/>
                </a:solidFill>
              </a:rPr>
              <a:t> </a:t>
            </a:r>
          </a:p>
        </p:txBody>
      </p:sp>
      <p:sp>
        <p:nvSpPr>
          <p:cNvPr id="8" name="Rectangle 2"/>
          <p:cNvSpPr txBox="1">
            <a:spLocks noChangeArrowheads="1"/>
          </p:cNvSpPr>
          <p:nvPr/>
        </p:nvSpPr>
        <p:spPr bwMode="auto">
          <a:xfrm>
            <a:off x="285720" y="2500306"/>
            <a:ext cx="8705816" cy="642942"/>
          </a:xfrm>
          <a:prstGeom prst="rect">
            <a:avLst/>
          </a:prstGeom>
          <a:solidFill>
            <a:schemeClr val="bg1"/>
          </a:solidFill>
          <a:ln w="38100">
            <a:solidFill>
              <a:srgbClr val="00CC00"/>
            </a:solid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FF0000"/>
                </a:solidFill>
                <a:effectLst/>
                <a:uLnTx/>
                <a:uFillTx/>
                <a:latin typeface="Times New Roman" pitchFamily="18" charset="0"/>
                <a:ea typeface="+mj-ea"/>
                <a:cs typeface="+mj-cs"/>
              </a:rPr>
              <a:t>1. </a:t>
            </a:r>
            <a:r>
              <a:rPr kumimoji="0" lang="en-US" sz="3200" b="1" i="0" u="none" strike="noStrike" kern="0" cap="none" spc="0" normalizeH="0" baseline="0" noProof="0" dirty="0" err="1" smtClean="0">
                <a:ln>
                  <a:noFill/>
                </a:ln>
                <a:solidFill>
                  <a:srgbClr val="FF0000"/>
                </a:solidFill>
                <a:effectLst/>
                <a:uLnTx/>
                <a:uFillTx/>
                <a:latin typeface="Times New Roman" pitchFamily="18" charset="0"/>
                <a:ea typeface="+mj-ea"/>
                <a:cs typeface="+mj-cs"/>
              </a:rPr>
              <a:t>Tìm</a:t>
            </a:r>
            <a:r>
              <a:rPr kumimoji="0" lang="en-US" sz="3200" b="1" i="0" u="none" strike="noStrike" kern="0" cap="none" spc="0" normalizeH="0" noProof="0" dirty="0" smtClean="0">
                <a:ln>
                  <a:noFill/>
                </a:ln>
                <a:solidFill>
                  <a:srgbClr val="FF0000"/>
                </a:solidFill>
                <a:effectLst/>
                <a:uLnTx/>
                <a:uFillTx/>
                <a:latin typeface="Times New Roman" pitchFamily="18" charset="0"/>
                <a:ea typeface="+mj-ea"/>
                <a:cs typeface="+mj-cs"/>
              </a:rPr>
              <a:t> </a:t>
            </a:r>
            <a:r>
              <a:rPr kumimoji="0" lang="en-US" sz="3200" b="1" i="0" u="none" strike="noStrike" kern="0" cap="none" spc="0" normalizeH="0" noProof="0" dirty="0" err="1" smtClean="0">
                <a:ln>
                  <a:noFill/>
                </a:ln>
                <a:solidFill>
                  <a:srgbClr val="FF0000"/>
                </a:solidFill>
                <a:effectLst/>
                <a:uLnTx/>
                <a:uFillTx/>
                <a:latin typeface="Times New Roman" pitchFamily="18" charset="0"/>
                <a:ea typeface="+mj-ea"/>
                <a:cs typeface="+mj-cs"/>
              </a:rPr>
              <a:t>hiểu</a:t>
            </a:r>
            <a:r>
              <a:rPr kumimoji="0" lang="en-US" sz="3200" b="1" i="0" u="none" strike="noStrike" kern="0" cap="none" spc="0" normalizeH="0" noProof="0" dirty="0" smtClean="0">
                <a:ln>
                  <a:noFill/>
                </a:ln>
                <a:solidFill>
                  <a:srgbClr val="FF0000"/>
                </a:solidFill>
                <a:effectLst/>
                <a:uLnTx/>
                <a:uFillTx/>
                <a:latin typeface="Times New Roman" pitchFamily="18" charset="0"/>
                <a:ea typeface="+mj-ea"/>
                <a:cs typeface="+mj-cs"/>
              </a:rPr>
              <a:t> </a:t>
            </a:r>
            <a:r>
              <a:rPr kumimoji="0" lang="en-US" sz="3200" b="1" i="0" u="none" strike="noStrike" kern="0" cap="none" spc="0" normalizeH="0" noProof="0" dirty="0" err="1" smtClean="0">
                <a:ln>
                  <a:noFill/>
                </a:ln>
                <a:solidFill>
                  <a:srgbClr val="FF0000"/>
                </a:solidFill>
                <a:effectLst/>
                <a:uLnTx/>
                <a:uFillTx/>
                <a:latin typeface="Times New Roman" pitchFamily="18" charset="0"/>
                <a:ea typeface="+mj-ea"/>
                <a:cs typeface="+mj-cs"/>
              </a:rPr>
              <a:t>thành</a:t>
            </a:r>
            <a:r>
              <a:rPr kumimoji="0" lang="en-US" sz="3200" b="1" i="0" u="none" strike="noStrike" kern="0" cap="none" spc="0" normalizeH="0" noProof="0" dirty="0" smtClean="0">
                <a:ln>
                  <a:noFill/>
                </a:ln>
                <a:solidFill>
                  <a:srgbClr val="FF0000"/>
                </a:solidFill>
                <a:effectLst/>
                <a:uLnTx/>
                <a:uFillTx/>
                <a:latin typeface="Times New Roman" pitchFamily="18" charset="0"/>
                <a:ea typeface="+mj-ea"/>
                <a:cs typeface="+mj-cs"/>
              </a:rPr>
              <a:t> </a:t>
            </a:r>
            <a:r>
              <a:rPr kumimoji="0" lang="en-US" sz="3200" b="1" i="0" u="none" strike="noStrike" kern="0" cap="none" spc="0" normalizeH="0" noProof="0" dirty="0" err="1" smtClean="0">
                <a:ln>
                  <a:noFill/>
                </a:ln>
                <a:solidFill>
                  <a:srgbClr val="FF0000"/>
                </a:solidFill>
                <a:effectLst/>
                <a:uLnTx/>
                <a:uFillTx/>
                <a:latin typeface="Times New Roman" pitchFamily="18" charset="0"/>
                <a:ea typeface="+mj-ea"/>
                <a:cs typeface="+mj-cs"/>
              </a:rPr>
              <a:t>phần</a:t>
            </a:r>
            <a:r>
              <a:rPr kumimoji="0" lang="en-US" sz="3200" b="1" i="0" u="none" strike="noStrike" kern="0" cap="none" spc="0" normalizeH="0" noProof="0" dirty="0" smtClean="0">
                <a:ln>
                  <a:noFill/>
                </a:ln>
                <a:solidFill>
                  <a:srgbClr val="FF0000"/>
                </a:solidFill>
                <a:effectLst/>
                <a:uLnTx/>
                <a:uFillTx/>
                <a:latin typeface="Times New Roman" pitchFamily="18" charset="0"/>
                <a:ea typeface="+mj-ea"/>
                <a:cs typeface="+mj-cs"/>
              </a:rPr>
              <a:t> </a:t>
            </a:r>
            <a:r>
              <a:rPr kumimoji="0" lang="en-US" sz="3200" b="1" i="0" u="none" strike="noStrike" kern="0" cap="none" spc="0" normalizeH="0" noProof="0" dirty="0" err="1" smtClean="0">
                <a:ln>
                  <a:noFill/>
                </a:ln>
                <a:solidFill>
                  <a:srgbClr val="FF0000"/>
                </a:solidFill>
                <a:effectLst/>
                <a:uLnTx/>
                <a:uFillTx/>
                <a:latin typeface="Times New Roman" pitchFamily="18" charset="0"/>
                <a:ea typeface="+mj-ea"/>
                <a:cs typeface="+mj-cs"/>
              </a:rPr>
              <a:t>cấu</a:t>
            </a:r>
            <a:r>
              <a:rPr kumimoji="0" lang="en-US" sz="3200" b="1" i="0" u="none" strike="noStrike" kern="0" cap="none" spc="0" normalizeH="0" noProof="0" dirty="0" smtClean="0">
                <a:ln>
                  <a:noFill/>
                </a:ln>
                <a:solidFill>
                  <a:srgbClr val="FF0000"/>
                </a:solidFill>
                <a:effectLst/>
                <a:uLnTx/>
                <a:uFillTx/>
                <a:latin typeface="Times New Roman" pitchFamily="18" charset="0"/>
                <a:ea typeface="+mj-ea"/>
                <a:cs typeface="+mj-cs"/>
              </a:rPr>
              <a:t> </a:t>
            </a:r>
            <a:r>
              <a:rPr kumimoji="0" lang="en-US" sz="3200" b="1" i="0" u="none" strike="noStrike" kern="0" cap="none" spc="0" normalizeH="0" noProof="0" dirty="0" err="1" smtClean="0">
                <a:ln>
                  <a:noFill/>
                </a:ln>
                <a:solidFill>
                  <a:srgbClr val="FF0000"/>
                </a:solidFill>
                <a:effectLst/>
                <a:uLnTx/>
                <a:uFillTx/>
                <a:latin typeface="Times New Roman" pitchFamily="18" charset="0"/>
                <a:ea typeface="+mj-ea"/>
                <a:cs typeface="+mj-cs"/>
              </a:rPr>
              <a:t>tạo</a:t>
            </a:r>
            <a:r>
              <a:rPr kumimoji="0" lang="en-US" sz="3200" b="1" i="0" u="none" strike="noStrike" kern="0" cap="none" spc="0" normalizeH="0" noProof="0" dirty="0" smtClean="0">
                <a:ln>
                  <a:noFill/>
                </a:ln>
                <a:solidFill>
                  <a:srgbClr val="FF0000"/>
                </a:solidFill>
                <a:effectLst/>
                <a:uLnTx/>
                <a:uFillTx/>
                <a:latin typeface="Times New Roman" pitchFamily="18" charset="0"/>
                <a:ea typeface="+mj-ea"/>
                <a:cs typeface="+mj-cs"/>
              </a:rPr>
              <a:t> </a:t>
            </a:r>
            <a:r>
              <a:rPr kumimoji="0" lang="en-US" sz="3200" b="1" i="0" u="none" strike="noStrike" kern="0" cap="none" spc="0" normalizeH="0" noProof="0" dirty="0" err="1" smtClean="0">
                <a:ln>
                  <a:noFill/>
                </a:ln>
                <a:solidFill>
                  <a:srgbClr val="FF0000"/>
                </a:solidFill>
                <a:effectLst/>
                <a:uLnTx/>
                <a:uFillTx/>
                <a:latin typeface="Times New Roman" pitchFamily="18" charset="0"/>
                <a:ea typeface="+mj-ea"/>
                <a:cs typeface="+mj-cs"/>
              </a:rPr>
              <a:t>của</a:t>
            </a:r>
            <a:r>
              <a:rPr kumimoji="0" lang="en-US" sz="3200" b="1" i="0" u="none" strike="noStrike" kern="0" cap="none" spc="0" normalizeH="0" noProof="0" dirty="0" smtClean="0">
                <a:ln>
                  <a:noFill/>
                </a:ln>
                <a:solidFill>
                  <a:srgbClr val="FF0000"/>
                </a:solidFill>
                <a:effectLst/>
                <a:uLnTx/>
                <a:uFillTx/>
                <a:latin typeface="Times New Roman" pitchFamily="18" charset="0"/>
                <a:ea typeface="+mj-ea"/>
                <a:cs typeface="+mj-cs"/>
              </a:rPr>
              <a:t> </a:t>
            </a:r>
            <a:r>
              <a:rPr kumimoji="0" lang="en-US" sz="3200" b="1" i="0" u="none" strike="noStrike" kern="0" cap="none" spc="0" normalizeH="0" noProof="0" dirty="0" err="1" smtClean="0">
                <a:ln>
                  <a:noFill/>
                </a:ln>
                <a:solidFill>
                  <a:srgbClr val="FF0000"/>
                </a:solidFill>
                <a:effectLst/>
                <a:uLnTx/>
                <a:uFillTx/>
                <a:latin typeface="Times New Roman" pitchFamily="18" charset="0"/>
                <a:ea typeface="+mj-ea"/>
                <a:cs typeface="+mj-cs"/>
              </a:rPr>
              <a:t>máu</a:t>
            </a:r>
            <a:endParaRPr kumimoji="0" lang="en-US" sz="3200" b="1" i="0" u="none" strike="noStrike" kern="0" cap="none" spc="0" normalizeH="0" baseline="0" noProof="0" dirty="0" smtClean="0">
              <a:ln>
                <a:noFill/>
              </a:ln>
              <a:solidFill>
                <a:srgbClr val="FF0000"/>
              </a:solidFill>
              <a:effectLst/>
              <a:uLnTx/>
              <a:uFillTx/>
              <a:latin typeface="Times New Roman" pitchFamily="18" charset="0"/>
              <a:ea typeface="+mj-ea"/>
              <a:cs typeface="+mj-cs"/>
            </a:endParaRPr>
          </a:p>
        </p:txBody>
      </p:sp>
      <p:sp>
        <p:nvSpPr>
          <p:cNvPr id="5" name="Rectangle 10"/>
          <p:cNvSpPr>
            <a:spLocks noChangeArrowheads="1"/>
          </p:cNvSpPr>
          <p:nvPr/>
        </p:nvSpPr>
        <p:spPr bwMode="auto">
          <a:xfrm>
            <a:off x="357158" y="-24"/>
            <a:ext cx="8715436" cy="1071570"/>
          </a:xfrm>
          <a:prstGeom prst="rect">
            <a:avLst/>
          </a:prstGeom>
          <a:solidFill>
            <a:schemeClr val="bg1"/>
          </a:solidFill>
          <a:ln w="38100">
            <a:solidFill>
              <a:srgbClr val="CC3300"/>
            </a:solidFill>
            <a:miter lim="800000"/>
            <a:headEnd/>
            <a:tailEnd/>
          </a:ln>
          <a:effectLst>
            <a:glow rad="228600">
              <a:schemeClr val="accent6">
                <a:satMod val="175000"/>
                <a:alpha val="40000"/>
              </a:schemeClr>
            </a:glow>
          </a:effectLst>
        </p:spPr>
        <p:txBody>
          <a:bodyPr anchor="ctr"/>
          <a:lstStyle/>
          <a:p>
            <a:r>
              <a:rPr lang="en-US" sz="3200" b="1" dirty="0" smtClean="0">
                <a:solidFill>
                  <a:schemeClr val="bg2">
                    <a:lumMod val="75000"/>
                  </a:schemeClr>
                </a:solidFill>
              </a:rPr>
              <a:t> </a:t>
            </a:r>
            <a:r>
              <a:rPr lang="en-US" sz="3200" b="1" dirty="0" smtClean="0">
                <a:solidFill>
                  <a:srgbClr val="FF0000"/>
                </a:solidFill>
              </a:rPr>
              <a:t>BÀI 13: </a:t>
            </a:r>
          </a:p>
          <a:p>
            <a:r>
              <a:rPr lang="en-US" sz="3200" b="1" dirty="0" smtClean="0">
                <a:solidFill>
                  <a:srgbClr val="FF0000"/>
                </a:solidFill>
              </a:rPr>
              <a:t>MÁU VÀ MÔI TRƯỜNG TRONG CƠ THỂ</a:t>
            </a:r>
            <a:endParaRPr lang="en-US" sz="3200" b="1" dirty="0">
              <a:solidFill>
                <a:srgbClr val="FF0000"/>
              </a:solidFill>
            </a:endParaRPr>
          </a:p>
        </p:txBody>
      </p:sp>
      <p:sp>
        <p:nvSpPr>
          <p:cNvPr id="6" name="Rectangle 2"/>
          <p:cNvSpPr txBox="1">
            <a:spLocks noChangeArrowheads="1"/>
          </p:cNvSpPr>
          <p:nvPr/>
        </p:nvSpPr>
        <p:spPr bwMode="auto">
          <a:xfrm>
            <a:off x="285720" y="3357562"/>
            <a:ext cx="8858280" cy="642942"/>
          </a:xfrm>
          <a:prstGeom prst="rect">
            <a:avLst/>
          </a:prstGeom>
          <a:solidFill>
            <a:schemeClr val="bg1"/>
          </a:solidFill>
          <a:ln w="38100">
            <a:solidFill>
              <a:srgbClr val="00CC00"/>
            </a:solid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800" b="1" kern="0" dirty="0" smtClean="0">
                <a:solidFill>
                  <a:srgbClr val="FF0000"/>
                </a:solidFill>
                <a:ea typeface="+mj-ea"/>
                <a:cs typeface="+mj-cs"/>
              </a:rPr>
              <a:t>2</a:t>
            </a:r>
            <a:r>
              <a:rPr kumimoji="0" lang="en-US" sz="2800" b="1" i="0" u="none" strike="noStrike" kern="0" cap="none" spc="0" normalizeH="0" baseline="0" noProof="0" dirty="0" smtClean="0">
                <a:ln>
                  <a:noFill/>
                </a:ln>
                <a:solidFill>
                  <a:srgbClr val="FF0000"/>
                </a:solidFill>
                <a:effectLst/>
                <a:uLnTx/>
                <a:uFillTx/>
                <a:latin typeface="Times New Roman" pitchFamily="18" charset="0"/>
                <a:ea typeface="+mj-ea"/>
                <a:cs typeface="+mj-cs"/>
              </a:rPr>
              <a:t>. </a:t>
            </a:r>
            <a:r>
              <a:rPr kumimoji="0" lang="en-US" sz="2800" b="1" i="0" u="none" strike="noStrike" kern="0" cap="none" spc="0" normalizeH="0" baseline="0" noProof="0" dirty="0" err="1" smtClean="0">
                <a:ln>
                  <a:noFill/>
                </a:ln>
                <a:solidFill>
                  <a:srgbClr val="FF0000"/>
                </a:solidFill>
                <a:effectLst/>
                <a:uLnTx/>
                <a:uFillTx/>
                <a:latin typeface="Times New Roman" pitchFamily="18" charset="0"/>
                <a:ea typeface="+mj-ea"/>
                <a:cs typeface="+mj-cs"/>
              </a:rPr>
              <a:t>Tìm</a:t>
            </a:r>
            <a:r>
              <a:rPr kumimoji="0" lang="en-US" sz="2800" b="1" i="0" u="none" strike="noStrike" kern="0" cap="none" spc="0" normalizeH="0" noProof="0" dirty="0" smtClean="0">
                <a:ln>
                  <a:noFill/>
                </a:ln>
                <a:solidFill>
                  <a:srgbClr val="FF0000"/>
                </a:solidFill>
                <a:effectLst/>
                <a:uLnTx/>
                <a:uFillTx/>
                <a:latin typeface="Times New Roman" pitchFamily="18" charset="0"/>
                <a:ea typeface="+mj-ea"/>
                <a:cs typeface="+mj-cs"/>
              </a:rPr>
              <a:t> </a:t>
            </a:r>
            <a:r>
              <a:rPr kumimoji="0" lang="en-US" sz="2800" b="1" i="0" u="none" strike="noStrike" kern="0" cap="none" spc="0" normalizeH="0" noProof="0" dirty="0" err="1" smtClean="0">
                <a:ln>
                  <a:noFill/>
                </a:ln>
                <a:solidFill>
                  <a:srgbClr val="FF0000"/>
                </a:solidFill>
                <a:effectLst/>
                <a:uLnTx/>
                <a:uFillTx/>
                <a:latin typeface="Times New Roman" pitchFamily="18" charset="0"/>
                <a:ea typeface="+mj-ea"/>
                <a:cs typeface="+mj-cs"/>
              </a:rPr>
              <a:t>hiểu</a:t>
            </a:r>
            <a:r>
              <a:rPr lang="en-US" sz="2800" b="1" kern="0" dirty="0" smtClean="0">
                <a:solidFill>
                  <a:srgbClr val="FF0000"/>
                </a:solidFill>
                <a:ea typeface="+mj-ea"/>
                <a:cs typeface="+mj-cs"/>
              </a:rPr>
              <a:t> </a:t>
            </a:r>
            <a:r>
              <a:rPr lang="en-US" sz="2800" b="1" kern="0" dirty="0" err="1" smtClean="0">
                <a:solidFill>
                  <a:srgbClr val="FF0000"/>
                </a:solidFill>
                <a:ea typeface="+mj-ea"/>
                <a:cs typeface="+mj-cs"/>
              </a:rPr>
              <a:t>chức</a:t>
            </a:r>
            <a:r>
              <a:rPr lang="en-US" sz="2800" b="1" kern="0" dirty="0" smtClean="0">
                <a:solidFill>
                  <a:srgbClr val="FF0000"/>
                </a:solidFill>
                <a:ea typeface="+mj-ea"/>
                <a:cs typeface="+mj-cs"/>
              </a:rPr>
              <a:t> </a:t>
            </a:r>
            <a:r>
              <a:rPr lang="en-US" sz="2800" b="1" kern="0" dirty="0" err="1" smtClean="0">
                <a:solidFill>
                  <a:srgbClr val="FF0000"/>
                </a:solidFill>
                <a:ea typeface="+mj-ea"/>
                <a:cs typeface="+mj-cs"/>
              </a:rPr>
              <a:t>năng</a:t>
            </a:r>
            <a:r>
              <a:rPr lang="en-US" sz="2800" b="1" kern="0" dirty="0" smtClean="0">
                <a:solidFill>
                  <a:srgbClr val="FF0000"/>
                </a:solidFill>
                <a:ea typeface="+mj-ea"/>
                <a:cs typeface="+mj-cs"/>
              </a:rPr>
              <a:t> </a:t>
            </a:r>
            <a:r>
              <a:rPr lang="en-US" sz="2800" b="1" kern="0" dirty="0" err="1" smtClean="0">
                <a:solidFill>
                  <a:srgbClr val="FF0000"/>
                </a:solidFill>
                <a:ea typeface="+mj-ea"/>
                <a:cs typeface="+mj-cs"/>
              </a:rPr>
              <a:t>của</a:t>
            </a:r>
            <a:r>
              <a:rPr lang="en-US" sz="2800" b="1" kern="0" dirty="0" smtClean="0">
                <a:solidFill>
                  <a:srgbClr val="FF0000"/>
                </a:solidFill>
                <a:ea typeface="+mj-ea"/>
                <a:cs typeface="+mj-cs"/>
              </a:rPr>
              <a:t> </a:t>
            </a:r>
            <a:r>
              <a:rPr lang="en-US" sz="2800" b="1" kern="0" dirty="0" err="1" smtClean="0">
                <a:solidFill>
                  <a:srgbClr val="FF0000"/>
                </a:solidFill>
                <a:ea typeface="+mj-ea"/>
                <a:cs typeface="+mj-cs"/>
              </a:rPr>
              <a:t>huyết</a:t>
            </a:r>
            <a:r>
              <a:rPr lang="en-US" sz="2800" b="1" kern="0" dirty="0" smtClean="0">
                <a:solidFill>
                  <a:srgbClr val="FF0000"/>
                </a:solidFill>
                <a:ea typeface="+mj-ea"/>
                <a:cs typeface="+mj-cs"/>
              </a:rPr>
              <a:t> </a:t>
            </a:r>
            <a:r>
              <a:rPr lang="en-US" sz="2800" b="1" kern="0" dirty="0" err="1" smtClean="0">
                <a:solidFill>
                  <a:srgbClr val="FF0000"/>
                </a:solidFill>
                <a:ea typeface="+mj-ea"/>
                <a:cs typeface="+mj-cs"/>
              </a:rPr>
              <a:t>tương</a:t>
            </a:r>
            <a:r>
              <a:rPr lang="en-US" sz="2800" b="1" kern="0" dirty="0" smtClean="0">
                <a:solidFill>
                  <a:srgbClr val="FF0000"/>
                </a:solidFill>
                <a:ea typeface="+mj-ea"/>
                <a:cs typeface="+mj-cs"/>
              </a:rPr>
              <a:t> </a:t>
            </a:r>
            <a:r>
              <a:rPr lang="en-US" sz="2800" b="1" kern="0" dirty="0" err="1" smtClean="0">
                <a:solidFill>
                  <a:srgbClr val="FF0000"/>
                </a:solidFill>
                <a:ea typeface="+mj-ea"/>
                <a:cs typeface="+mj-cs"/>
              </a:rPr>
              <a:t>và</a:t>
            </a:r>
            <a:r>
              <a:rPr lang="en-US" sz="2800" b="1" kern="0" dirty="0" smtClean="0">
                <a:solidFill>
                  <a:srgbClr val="FF0000"/>
                </a:solidFill>
                <a:ea typeface="+mj-ea"/>
                <a:cs typeface="+mj-cs"/>
              </a:rPr>
              <a:t> </a:t>
            </a:r>
            <a:r>
              <a:rPr lang="en-US" sz="2800" b="1" kern="0" dirty="0" err="1" smtClean="0">
                <a:solidFill>
                  <a:srgbClr val="FF0000"/>
                </a:solidFill>
                <a:ea typeface="+mj-ea"/>
                <a:cs typeface="+mj-cs"/>
              </a:rPr>
              <a:t>hồng</a:t>
            </a:r>
            <a:r>
              <a:rPr lang="en-US" sz="2800" b="1" kern="0" dirty="0" smtClean="0">
                <a:solidFill>
                  <a:srgbClr val="FF0000"/>
                </a:solidFill>
                <a:ea typeface="+mj-ea"/>
                <a:cs typeface="+mj-cs"/>
              </a:rPr>
              <a:t> </a:t>
            </a:r>
            <a:r>
              <a:rPr lang="en-US" sz="2800" b="1" kern="0" dirty="0" err="1" smtClean="0">
                <a:solidFill>
                  <a:srgbClr val="FF0000"/>
                </a:solidFill>
                <a:ea typeface="+mj-ea"/>
                <a:cs typeface="+mj-cs"/>
              </a:rPr>
              <a:t>cầu</a:t>
            </a:r>
            <a:endParaRPr kumimoji="0" lang="en-US" sz="2800" b="1" i="0" u="none" strike="noStrike" kern="0" cap="none" spc="0" normalizeH="0" baseline="0" noProof="0" dirty="0" smtClean="0">
              <a:ln>
                <a:noFill/>
              </a:ln>
              <a:solidFill>
                <a:srgbClr val="FF0000"/>
              </a:solidFill>
              <a:effectLst/>
              <a:uLnTx/>
              <a:uFillTx/>
              <a:latin typeface="Times New Roman" pitchFamily="18"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609600" y="785794"/>
          <a:ext cx="8229600" cy="2834640"/>
        </p:xfrm>
        <a:graphic>
          <a:graphicData uri="http://schemas.openxmlformats.org/drawingml/2006/table">
            <a:tbl>
              <a:tblPr/>
              <a:tblGrid>
                <a:gridCol w="7010400"/>
                <a:gridCol w="1219200"/>
              </a:tblGrid>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FF0000"/>
                          </a:solidFill>
                          <a:effectLst/>
                          <a:latin typeface="VNI-Times" pitchFamily="2" charset="0"/>
                          <a:cs typeface="Arial" charset="0"/>
                        </a:rPr>
                        <a:t>Caùc</a:t>
                      </a:r>
                      <a:r>
                        <a:rPr kumimoji="0" lang="en-US" sz="2400" b="1" i="0" u="none" strike="noStrike" cap="none" normalizeH="0" baseline="0" dirty="0" smtClean="0">
                          <a:ln>
                            <a:noFill/>
                          </a:ln>
                          <a:solidFill>
                            <a:srgbClr val="FF0000"/>
                          </a:solidFill>
                          <a:effectLst/>
                          <a:latin typeface="VNI-Times" pitchFamily="2" charset="0"/>
                          <a:cs typeface="Arial" charset="0"/>
                        </a:rPr>
                        <a:t> </a:t>
                      </a:r>
                      <a:r>
                        <a:rPr kumimoji="0" lang="en-US" sz="2400" b="1" i="0" u="none" strike="noStrike" cap="none" normalizeH="0" baseline="0" dirty="0" err="1" smtClean="0">
                          <a:ln>
                            <a:noFill/>
                          </a:ln>
                          <a:solidFill>
                            <a:srgbClr val="FF0000"/>
                          </a:solidFill>
                          <a:effectLst/>
                          <a:latin typeface="VNI-Times" pitchFamily="2" charset="0"/>
                          <a:cs typeface="Arial" charset="0"/>
                        </a:rPr>
                        <a:t>chaát</a:t>
                      </a:r>
                      <a:endParaRPr kumimoji="0" lang="en-US" sz="2400" b="1" i="0" u="none" strike="noStrike" cap="none" normalizeH="0" baseline="0" dirty="0" smtClean="0">
                        <a:ln>
                          <a:noFill/>
                        </a:ln>
                        <a:solidFill>
                          <a:srgbClr val="FF0000"/>
                        </a:solidFill>
                        <a:effectLst/>
                        <a:latin typeface="VNI-Times" pitchFamily="2"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FF0000"/>
                          </a:solidFill>
                          <a:effectLst/>
                          <a:latin typeface="VNI-Times" pitchFamily="2" charset="0"/>
                          <a:cs typeface="Arial" charset="0"/>
                        </a:rPr>
                        <a:t>Tæ</a:t>
                      </a:r>
                      <a:r>
                        <a:rPr kumimoji="0" lang="en-US" sz="2400" b="1" i="0" u="none" strike="noStrike" cap="none" normalizeH="0" baseline="0" dirty="0" smtClean="0">
                          <a:ln>
                            <a:noFill/>
                          </a:ln>
                          <a:solidFill>
                            <a:srgbClr val="FF0000"/>
                          </a:solidFill>
                          <a:effectLst/>
                          <a:latin typeface="VNI-Times" pitchFamily="2" charset="0"/>
                          <a:cs typeface="Arial" charset="0"/>
                        </a:rPr>
                        <a:t>  </a:t>
                      </a:r>
                      <a:r>
                        <a:rPr kumimoji="0" lang="en-US" sz="2400" b="1" i="0" u="none" strike="noStrike" cap="none" normalizeH="0" baseline="0" dirty="0" err="1" smtClean="0">
                          <a:ln>
                            <a:noFill/>
                          </a:ln>
                          <a:solidFill>
                            <a:srgbClr val="FF0000"/>
                          </a:solidFill>
                          <a:effectLst/>
                          <a:latin typeface="VNI-Times" pitchFamily="2" charset="0"/>
                          <a:cs typeface="Arial" charset="0"/>
                        </a:rPr>
                        <a:t>leä</a:t>
                      </a:r>
                      <a:endParaRPr kumimoji="0" lang="en-US" sz="2400" b="1" i="0" u="none" strike="noStrike" cap="none" normalizeH="0" baseline="0" dirty="0" smtClean="0">
                        <a:ln>
                          <a:noFill/>
                        </a:ln>
                        <a:solidFill>
                          <a:srgbClr val="FF0000"/>
                        </a:solidFill>
                        <a:effectLst/>
                        <a:latin typeface="VNI-Times" pitchFamily="2"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F00"/>
                    </a:solid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VNI-Times" pitchFamily="2" charset="0"/>
                          <a:cs typeface="Arial" charset="0"/>
                        </a:rPr>
                        <a:t>- </a:t>
                      </a:r>
                      <a:r>
                        <a:rPr kumimoji="0" lang="en-US" sz="2400" b="1" i="0" u="none" strike="noStrike" cap="none" normalizeH="0" baseline="0" dirty="0" err="1" smtClean="0">
                          <a:ln>
                            <a:noFill/>
                          </a:ln>
                          <a:solidFill>
                            <a:srgbClr val="000000"/>
                          </a:solidFill>
                          <a:effectLst/>
                          <a:latin typeface="VNI-Times" pitchFamily="2" charset="0"/>
                          <a:cs typeface="Arial" charset="0"/>
                        </a:rPr>
                        <a:t>Nöôùc</a:t>
                      </a:r>
                      <a:r>
                        <a:rPr kumimoji="0" lang="en-US" sz="2400" b="1" i="0" u="none" strike="noStrike" cap="none" normalizeH="0" baseline="0" dirty="0" smtClean="0">
                          <a:ln>
                            <a:noFill/>
                          </a:ln>
                          <a:solidFill>
                            <a:srgbClr val="000000"/>
                          </a:solidFill>
                          <a:effectLst/>
                          <a:latin typeface="VNI-Times" pitchFamily="2" charset="0"/>
                          <a:cs typeface="Arial"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VNI-Times" pitchFamily="2" charset="0"/>
                          <a:cs typeface="Arial" charset="0"/>
                        </a:rPr>
                        <a:t>90%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1554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VNI-Times" pitchFamily="2" charset="0"/>
                          <a:cs typeface="Arial" charset="0"/>
                        </a:rPr>
                        <a:t>- </a:t>
                      </a:r>
                      <a:r>
                        <a:rPr kumimoji="0" lang="en-US" sz="2400" b="1" i="0" u="none" strike="noStrike" cap="none" normalizeH="0" baseline="0" dirty="0" err="1" smtClean="0">
                          <a:ln>
                            <a:noFill/>
                          </a:ln>
                          <a:solidFill>
                            <a:srgbClr val="000000"/>
                          </a:solidFill>
                          <a:effectLst/>
                          <a:latin typeface="VNI-Times" pitchFamily="2" charset="0"/>
                          <a:cs typeface="Arial" charset="0"/>
                        </a:rPr>
                        <a:t>Caùc</a:t>
                      </a:r>
                      <a:r>
                        <a:rPr kumimoji="0" lang="en-US" sz="2400" b="1" i="0" u="none" strike="noStrike" cap="none" normalizeH="0" baseline="0" dirty="0" smtClean="0">
                          <a:ln>
                            <a:noFill/>
                          </a:ln>
                          <a:solidFill>
                            <a:srgbClr val="000000"/>
                          </a:solidFill>
                          <a:effectLst/>
                          <a:latin typeface="VNI-Times" pitchFamily="2" charset="0"/>
                          <a:cs typeface="Arial" charset="0"/>
                        </a:rPr>
                        <a:t> </a:t>
                      </a:r>
                      <a:r>
                        <a:rPr kumimoji="0" lang="en-US" sz="2400" b="1" i="0" u="none" strike="noStrike" cap="none" normalizeH="0" baseline="0" dirty="0" err="1" smtClean="0">
                          <a:ln>
                            <a:noFill/>
                          </a:ln>
                          <a:solidFill>
                            <a:srgbClr val="000000"/>
                          </a:solidFill>
                          <a:effectLst/>
                          <a:latin typeface="VNI-Times" pitchFamily="2" charset="0"/>
                          <a:cs typeface="Arial" charset="0"/>
                        </a:rPr>
                        <a:t>chaát</a:t>
                      </a:r>
                      <a:r>
                        <a:rPr kumimoji="0" lang="en-US" sz="2400" b="1" i="0" u="none" strike="noStrike" cap="none" normalizeH="0" baseline="0" dirty="0" smtClean="0">
                          <a:ln>
                            <a:noFill/>
                          </a:ln>
                          <a:solidFill>
                            <a:srgbClr val="000000"/>
                          </a:solidFill>
                          <a:effectLst/>
                          <a:latin typeface="VNI-Times" pitchFamily="2" charset="0"/>
                          <a:cs typeface="Arial" charset="0"/>
                        </a:rPr>
                        <a:t> </a:t>
                      </a:r>
                      <a:r>
                        <a:rPr kumimoji="0" lang="en-US" sz="2400" b="1" i="0" u="none" strike="noStrike" cap="none" normalizeH="0" baseline="0" dirty="0" err="1" smtClean="0">
                          <a:ln>
                            <a:noFill/>
                          </a:ln>
                          <a:solidFill>
                            <a:srgbClr val="000000"/>
                          </a:solidFill>
                          <a:effectLst/>
                          <a:latin typeface="VNI-Times" pitchFamily="2" charset="0"/>
                          <a:cs typeface="Arial" charset="0"/>
                        </a:rPr>
                        <a:t>dinh</a:t>
                      </a:r>
                      <a:r>
                        <a:rPr kumimoji="0" lang="en-US" sz="2400" b="1" i="0" u="none" strike="noStrike" cap="none" normalizeH="0" baseline="0" dirty="0" smtClean="0">
                          <a:ln>
                            <a:noFill/>
                          </a:ln>
                          <a:solidFill>
                            <a:srgbClr val="000000"/>
                          </a:solidFill>
                          <a:effectLst/>
                          <a:latin typeface="VNI-Times" pitchFamily="2" charset="0"/>
                          <a:cs typeface="Arial" charset="0"/>
                        </a:rPr>
                        <a:t> </a:t>
                      </a:r>
                      <a:r>
                        <a:rPr kumimoji="0" lang="en-US" sz="2400" b="1" i="0" u="none" strike="noStrike" cap="none" normalizeH="0" baseline="0" dirty="0" err="1" smtClean="0">
                          <a:ln>
                            <a:noFill/>
                          </a:ln>
                          <a:solidFill>
                            <a:srgbClr val="000000"/>
                          </a:solidFill>
                          <a:effectLst/>
                          <a:latin typeface="VNI-Times" pitchFamily="2" charset="0"/>
                          <a:cs typeface="Arial" charset="0"/>
                        </a:rPr>
                        <a:t>döôõng</a:t>
                      </a:r>
                      <a:r>
                        <a:rPr kumimoji="0" lang="en-US" sz="2400" b="1" i="0" u="none" strike="noStrike" cap="none" normalizeH="0" baseline="0" dirty="0" smtClean="0">
                          <a:ln>
                            <a:noFill/>
                          </a:ln>
                          <a:solidFill>
                            <a:srgbClr val="000000"/>
                          </a:solidFill>
                          <a:effectLst/>
                          <a:latin typeface="VNI-Times" pitchFamily="2" charset="0"/>
                          <a:cs typeface="Arial" charset="0"/>
                        </a:rPr>
                        <a:t>: </a:t>
                      </a:r>
                      <a:r>
                        <a:rPr kumimoji="0" lang="en-US" sz="2400" b="1" i="0" u="none" strike="noStrike" cap="none" normalizeH="0" baseline="0" dirty="0" err="1" smtClean="0">
                          <a:ln>
                            <a:noFill/>
                          </a:ln>
                          <a:solidFill>
                            <a:srgbClr val="000000"/>
                          </a:solidFill>
                          <a:effectLst/>
                          <a:latin typeface="VNI-Times" pitchFamily="2" charset="0"/>
                          <a:cs typeface="Arial" charset="0"/>
                        </a:rPr>
                        <a:t>proâteâin</a:t>
                      </a:r>
                      <a:r>
                        <a:rPr kumimoji="0" lang="en-US" sz="2400" b="1" i="0" u="none" strike="noStrike" cap="none" normalizeH="0" baseline="0" dirty="0" smtClean="0">
                          <a:ln>
                            <a:noFill/>
                          </a:ln>
                          <a:solidFill>
                            <a:srgbClr val="000000"/>
                          </a:solidFill>
                          <a:effectLst/>
                          <a:latin typeface="VNI-Times" pitchFamily="2" charset="0"/>
                          <a:cs typeface="Arial" charset="0"/>
                        </a:rPr>
                        <a:t>, </a:t>
                      </a:r>
                      <a:r>
                        <a:rPr kumimoji="0" lang="en-US" sz="2400" b="1" i="0" u="none" strike="noStrike" cap="none" normalizeH="0" baseline="0" dirty="0" err="1" smtClean="0">
                          <a:ln>
                            <a:noFill/>
                          </a:ln>
                          <a:solidFill>
                            <a:srgbClr val="000000"/>
                          </a:solidFill>
                          <a:effectLst/>
                          <a:latin typeface="VNI-Times" pitchFamily="2" charset="0"/>
                          <a:cs typeface="Arial" charset="0"/>
                        </a:rPr>
                        <a:t>gluxit</a:t>
                      </a:r>
                      <a:r>
                        <a:rPr kumimoji="0" lang="en-US" sz="2400" b="1" i="0" u="none" strike="noStrike" cap="none" normalizeH="0" baseline="0" dirty="0" smtClean="0">
                          <a:ln>
                            <a:noFill/>
                          </a:ln>
                          <a:solidFill>
                            <a:srgbClr val="000000"/>
                          </a:solidFill>
                          <a:effectLst/>
                          <a:latin typeface="VNI-Times" pitchFamily="2" charset="0"/>
                          <a:cs typeface="Arial" charset="0"/>
                        </a:rPr>
                        <a:t>, </a:t>
                      </a:r>
                      <a:r>
                        <a:rPr kumimoji="0" lang="en-US" sz="2400" b="1" i="0" u="none" strike="noStrike" cap="none" normalizeH="0" baseline="0" dirty="0" err="1" smtClean="0">
                          <a:ln>
                            <a:noFill/>
                          </a:ln>
                          <a:solidFill>
                            <a:srgbClr val="000000"/>
                          </a:solidFill>
                          <a:effectLst/>
                          <a:latin typeface="VNI-Times" pitchFamily="2" charset="0"/>
                          <a:cs typeface="Arial" charset="0"/>
                        </a:rPr>
                        <a:t>lipit</a:t>
                      </a:r>
                      <a:r>
                        <a:rPr kumimoji="0" lang="en-US" sz="2400" b="1" i="0" u="none" strike="noStrike" cap="none" normalizeH="0" baseline="0" dirty="0" smtClean="0">
                          <a:ln>
                            <a:noFill/>
                          </a:ln>
                          <a:solidFill>
                            <a:srgbClr val="000000"/>
                          </a:solidFill>
                          <a:effectLst/>
                          <a:latin typeface="VNI-Times" pitchFamily="2" charset="0"/>
                          <a:cs typeface="Arial" charset="0"/>
                        </a:rPr>
                        <a:t>, vitamin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VNI-Times" pitchFamily="2" charset="0"/>
                          <a:cs typeface="Arial" charset="0"/>
                        </a:rPr>
                        <a:t>- </a:t>
                      </a:r>
                      <a:r>
                        <a:rPr kumimoji="0" lang="en-US" sz="2400" b="1" i="0" u="none" strike="noStrike" cap="none" normalizeH="0" baseline="0" dirty="0" err="1" smtClean="0">
                          <a:ln>
                            <a:noFill/>
                          </a:ln>
                          <a:solidFill>
                            <a:srgbClr val="000000"/>
                          </a:solidFill>
                          <a:effectLst/>
                          <a:latin typeface="VNI-Times" pitchFamily="2" charset="0"/>
                          <a:cs typeface="Arial" charset="0"/>
                        </a:rPr>
                        <a:t>Caùc</a:t>
                      </a:r>
                      <a:r>
                        <a:rPr kumimoji="0" lang="en-US" sz="2400" b="1" i="0" u="none" strike="noStrike" cap="none" normalizeH="0" baseline="0" dirty="0" smtClean="0">
                          <a:ln>
                            <a:noFill/>
                          </a:ln>
                          <a:solidFill>
                            <a:srgbClr val="000000"/>
                          </a:solidFill>
                          <a:effectLst/>
                          <a:latin typeface="VNI-Times" pitchFamily="2" charset="0"/>
                          <a:cs typeface="Arial" charset="0"/>
                        </a:rPr>
                        <a:t> </a:t>
                      </a:r>
                      <a:r>
                        <a:rPr kumimoji="0" lang="en-US" sz="2400" b="1" i="0" u="none" strike="noStrike" cap="none" normalizeH="0" baseline="0" dirty="0" err="1" smtClean="0">
                          <a:ln>
                            <a:noFill/>
                          </a:ln>
                          <a:solidFill>
                            <a:srgbClr val="000000"/>
                          </a:solidFill>
                          <a:effectLst/>
                          <a:latin typeface="VNI-Times" pitchFamily="2" charset="0"/>
                          <a:cs typeface="Arial" charset="0"/>
                        </a:rPr>
                        <a:t>chaát</a:t>
                      </a:r>
                      <a:r>
                        <a:rPr kumimoji="0" lang="en-US" sz="2400" b="1" i="0" u="none" strike="noStrike" cap="none" normalizeH="0" baseline="0" dirty="0" smtClean="0">
                          <a:ln>
                            <a:noFill/>
                          </a:ln>
                          <a:solidFill>
                            <a:srgbClr val="000000"/>
                          </a:solidFill>
                          <a:effectLst/>
                          <a:latin typeface="VNI-Times" pitchFamily="2" charset="0"/>
                          <a:cs typeface="Arial" charset="0"/>
                        </a:rPr>
                        <a:t> </a:t>
                      </a:r>
                      <a:r>
                        <a:rPr kumimoji="0" lang="en-US" sz="2400" b="1" i="0" u="none" strike="noStrike" cap="none" normalizeH="0" baseline="0" dirty="0" err="1" smtClean="0">
                          <a:ln>
                            <a:noFill/>
                          </a:ln>
                          <a:solidFill>
                            <a:srgbClr val="000000"/>
                          </a:solidFill>
                          <a:effectLst/>
                          <a:latin typeface="VNI-Times" pitchFamily="2" charset="0"/>
                          <a:cs typeface="Arial" charset="0"/>
                        </a:rPr>
                        <a:t>caàn</a:t>
                      </a:r>
                      <a:r>
                        <a:rPr kumimoji="0" lang="en-US" sz="2400" b="1" i="0" u="none" strike="noStrike" cap="none" normalizeH="0" baseline="0" dirty="0" smtClean="0">
                          <a:ln>
                            <a:noFill/>
                          </a:ln>
                          <a:solidFill>
                            <a:srgbClr val="000000"/>
                          </a:solidFill>
                          <a:effectLst/>
                          <a:latin typeface="VNI-Times" pitchFamily="2" charset="0"/>
                          <a:cs typeface="Arial" charset="0"/>
                        </a:rPr>
                        <a:t> </a:t>
                      </a:r>
                      <a:r>
                        <a:rPr kumimoji="0" lang="en-US" sz="2400" b="1" i="0" u="none" strike="noStrike" cap="none" normalizeH="0" baseline="0" dirty="0" err="1" smtClean="0">
                          <a:ln>
                            <a:noFill/>
                          </a:ln>
                          <a:solidFill>
                            <a:srgbClr val="000000"/>
                          </a:solidFill>
                          <a:effectLst/>
                          <a:latin typeface="VNI-Times" pitchFamily="2" charset="0"/>
                          <a:cs typeface="Arial" charset="0"/>
                        </a:rPr>
                        <a:t>thieát</a:t>
                      </a:r>
                      <a:r>
                        <a:rPr kumimoji="0" lang="en-US" sz="2400" b="1" i="0" u="none" strike="noStrike" cap="none" normalizeH="0" baseline="0" dirty="0" smtClean="0">
                          <a:ln>
                            <a:noFill/>
                          </a:ln>
                          <a:solidFill>
                            <a:srgbClr val="000000"/>
                          </a:solidFill>
                          <a:effectLst/>
                          <a:latin typeface="VNI-Times" pitchFamily="2" charset="0"/>
                          <a:cs typeface="Arial" charset="0"/>
                        </a:rPr>
                        <a:t>: </a:t>
                      </a:r>
                      <a:r>
                        <a:rPr kumimoji="0" lang="en-US" sz="2400" b="1" i="0" u="none" strike="noStrike" cap="none" normalizeH="0" baseline="0" dirty="0" err="1" smtClean="0">
                          <a:ln>
                            <a:noFill/>
                          </a:ln>
                          <a:solidFill>
                            <a:srgbClr val="000000"/>
                          </a:solidFill>
                          <a:effectLst/>
                          <a:latin typeface="VNI-Times" pitchFamily="2" charset="0"/>
                          <a:cs typeface="Arial" charset="0"/>
                        </a:rPr>
                        <a:t>hoocmoân</a:t>
                      </a:r>
                      <a:r>
                        <a:rPr kumimoji="0" lang="en-US" sz="2400" b="1" i="0" u="none" strike="noStrike" cap="none" normalizeH="0" baseline="0" dirty="0" smtClean="0">
                          <a:ln>
                            <a:noFill/>
                          </a:ln>
                          <a:solidFill>
                            <a:srgbClr val="000000"/>
                          </a:solidFill>
                          <a:effectLst/>
                          <a:latin typeface="VNI-Times" pitchFamily="2" charset="0"/>
                          <a:cs typeface="Arial" charset="0"/>
                        </a:rPr>
                        <a:t>, </a:t>
                      </a:r>
                      <a:r>
                        <a:rPr kumimoji="0" lang="en-US" sz="2400" b="1" i="0" u="none" strike="noStrike" cap="none" normalizeH="0" baseline="0" dirty="0" err="1" smtClean="0">
                          <a:ln>
                            <a:noFill/>
                          </a:ln>
                          <a:solidFill>
                            <a:srgbClr val="000000"/>
                          </a:solidFill>
                          <a:effectLst/>
                          <a:latin typeface="VNI-Times" pitchFamily="2" charset="0"/>
                          <a:cs typeface="Arial" charset="0"/>
                        </a:rPr>
                        <a:t>khaùng</a:t>
                      </a:r>
                      <a:r>
                        <a:rPr kumimoji="0" lang="en-US" sz="2400" b="1" i="0" u="none" strike="noStrike" cap="none" normalizeH="0" baseline="0" dirty="0" smtClean="0">
                          <a:ln>
                            <a:noFill/>
                          </a:ln>
                          <a:solidFill>
                            <a:srgbClr val="000000"/>
                          </a:solidFill>
                          <a:effectLst/>
                          <a:latin typeface="VNI-Times" pitchFamily="2" charset="0"/>
                          <a:cs typeface="Arial" charset="0"/>
                        </a:rPr>
                        <a:t> </a:t>
                      </a:r>
                      <a:r>
                        <a:rPr kumimoji="0" lang="en-US" sz="2400" b="1" i="0" u="none" strike="noStrike" cap="none" normalizeH="0" baseline="0" dirty="0" err="1" smtClean="0">
                          <a:ln>
                            <a:noFill/>
                          </a:ln>
                          <a:solidFill>
                            <a:srgbClr val="000000"/>
                          </a:solidFill>
                          <a:effectLst/>
                          <a:latin typeface="VNI-Times" pitchFamily="2" charset="0"/>
                          <a:cs typeface="Arial" charset="0"/>
                        </a:rPr>
                        <a:t>theå</a:t>
                      </a:r>
                      <a:r>
                        <a:rPr kumimoji="0" lang="en-US" sz="2400" b="1" i="0" u="none" strike="noStrike" cap="none" normalizeH="0" baseline="0" dirty="0" smtClean="0">
                          <a:ln>
                            <a:noFill/>
                          </a:ln>
                          <a:solidFill>
                            <a:srgbClr val="000000"/>
                          </a:solidFill>
                          <a:effectLst/>
                          <a:latin typeface="VNI-Times" pitchFamily="2"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VNI-Times" pitchFamily="2" charset="0"/>
                          <a:cs typeface="Arial" charset="0"/>
                        </a:rPr>
                        <a:t>- </a:t>
                      </a:r>
                      <a:r>
                        <a:rPr kumimoji="0" lang="en-US" sz="2400" b="1" i="0" u="none" strike="noStrike" cap="none" normalizeH="0" baseline="0" dirty="0" err="1" smtClean="0">
                          <a:ln>
                            <a:noFill/>
                          </a:ln>
                          <a:solidFill>
                            <a:srgbClr val="000000"/>
                          </a:solidFill>
                          <a:effectLst/>
                          <a:latin typeface="VNI-Times" pitchFamily="2" charset="0"/>
                          <a:cs typeface="Arial" charset="0"/>
                        </a:rPr>
                        <a:t>Caùc</a:t>
                      </a:r>
                      <a:r>
                        <a:rPr kumimoji="0" lang="en-US" sz="2400" b="1" i="0" u="none" strike="noStrike" cap="none" normalizeH="0" baseline="0" dirty="0" smtClean="0">
                          <a:ln>
                            <a:noFill/>
                          </a:ln>
                          <a:solidFill>
                            <a:srgbClr val="000000"/>
                          </a:solidFill>
                          <a:effectLst/>
                          <a:latin typeface="VNI-Times" pitchFamily="2" charset="0"/>
                          <a:cs typeface="Arial" charset="0"/>
                        </a:rPr>
                        <a:t> </a:t>
                      </a:r>
                      <a:r>
                        <a:rPr kumimoji="0" lang="en-US" sz="2400" b="1" i="0" u="none" strike="noStrike" cap="none" normalizeH="0" baseline="0" dirty="0" err="1" smtClean="0">
                          <a:ln>
                            <a:noFill/>
                          </a:ln>
                          <a:solidFill>
                            <a:srgbClr val="000000"/>
                          </a:solidFill>
                          <a:effectLst/>
                          <a:latin typeface="VNI-Times" pitchFamily="2" charset="0"/>
                          <a:cs typeface="Arial" charset="0"/>
                        </a:rPr>
                        <a:t>loaïi</a:t>
                      </a:r>
                      <a:r>
                        <a:rPr kumimoji="0" lang="en-US" sz="2400" b="1" i="0" u="none" strike="noStrike" cap="none" normalizeH="0" baseline="0" dirty="0" smtClean="0">
                          <a:ln>
                            <a:noFill/>
                          </a:ln>
                          <a:solidFill>
                            <a:srgbClr val="000000"/>
                          </a:solidFill>
                          <a:effectLst/>
                          <a:latin typeface="VNI-Times" pitchFamily="2" charset="0"/>
                          <a:cs typeface="Arial" charset="0"/>
                        </a:rPr>
                        <a:t> </a:t>
                      </a:r>
                      <a:r>
                        <a:rPr kumimoji="0" lang="en-US" sz="2400" b="1" i="0" u="none" strike="noStrike" cap="none" normalizeH="0" baseline="0" dirty="0" err="1" smtClean="0">
                          <a:ln>
                            <a:noFill/>
                          </a:ln>
                          <a:solidFill>
                            <a:srgbClr val="000000"/>
                          </a:solidFill>
                          <a:effectLst/>
                          <a:latin typeface="VNI-Times" pitchFamily="2" charset="0"/>
                          <a:cs typeface="Arial" charset="0"/>
                        </a:rPr>
                        <a:t>muoái</a:t>
                      </a:r>
                      <a:r>
                        <a:rPr kumimoji="0" lang="en-US" sz="2400" b="1" i="0" u="none" strike="noStrike" cap="none" normalizeH="0" baseline="0" dirty="0" smtClean="0">
                          <a:ln>
                            <a:noFill/>
                          </a:ln>
                          <a:solidFill>
                            <a:srgbClr val="000000"/>
                          </a:solidFill>
                          <a:effectLst/>
                          <a:latin typeface="VNI-Times" pitchFamily="2" charset="0"/>
                          <a:cs typeface="Arial" charset="0"/>
                        </a:rPr>
                        <a:t> </a:t>
                      </a:r>
                      <a:r>
                        <a:rPr kumimoji="0" lang="en-US" sz="2400" b="1" i="0" u="none" strike="noStrike" cap="none" normalizeH="0" baseline="0" dirty="0" err="1" smtClean="0">
                          <a:ln>
                            <a:noFill/>
                          </a:ln>
                          <a:solidFill>
                            <a:srgbClr val="000000"/>
                          </a:solidFill>
                          <a:effectLst/>
                          <a:latin typeface="VNI-Times" pitchFamily="2" charset="0"/>
                          <a:cs typeface="Arial" charset="0"/>
                        </a:rPr>
                        <a:t>khoaùng</a:t>
                      </a:r>
                      <a:r>
                        <a:rPr kumimoji="0" lang="en-US" sz="2400" b="1" i="0" u="none" strike="noStrike" cap="none" normalizeH="0" baseline="0" dirty="0" smtClean="0">
                          <a:ln>
                            <a:noFill/>
                          </a:ln>
                          <a:solidFill>
                            <a:srgbClr val="000000"/>
                          </a:solidFill>
                          <a:effectLst/>
                          <a:latin typeface="VNI-Times" pitchFamily="2"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VNI-Times" pitchFamily="2" charset="0"/>
                          <a:cs typeface="Arial" charset="0"/>
                        </a:rPr>
                        <a:t>- </a:t>
                      </a:r>
                      <a:r>
                        <a:rPr kumimoji="0" lang="en-US" sz="2400" b="1" i="0" u="none" strike="noStrike" cap="none" normalizeH="0" baseline="0" dirty="0" err="1" smtClean="0">
                          <a:ln>
                            <a:noFill/>
                          </a:ln>
                          <a:solidFill>
                            <a:srgbClr val="000000"/>
                          </a:solidFill>
                          <a:effectLst/>
                          <a:latin typeface="VNI-Times" pitchFamily="2" charset="0"/>
                          <a:cs typeface="Arial" charset="0"/>
                        </a:rPr>
                        <a:t>Caùc</a:t>
                      </a:r>
                      <a:r>
                        <a:rPr kumimoji="0" lang="en-US" sz="2400" b="1" i="0" u="none" strike="noStrike" cap="none" normalizeH="0" baseline="0" dirty="0" smtClean="0">
                          <a:ln>
                            <a:noFill/>
                          </a:ln>
                          <a:solidFill>
                            <a:srgbClr val="000000"/>
                          </a:solidFill>
                          <a:effectLst/>
                          <a:latin typeface="VNI-Times" pitchFamily="2" charset="0"/>
                          <a:cs typeface="Arial" charset="0"/>
                        </a:rPr>
                        <a:t> </a:t>
                      </a:r>
                      <a:r>
                        <a:rPr kumimoji="0" lang="en-US" sz="2400" b="1" i="0" u="none" strike="noStrike" cap="none" normalizeH="0" baseline="0" dirty="0" err="1" smtClean="0">
                          <a:ln>
                            <a:noFill/>
                          </a:ln>
                          <a:solidFill>
                            <a:srgbClr val="000000"/>
                          </a:solidFill>
                          <a:effectLst/>
                          <a:latin typeface="VNI-Times" pitchFamily="2" charset="0"/>
                          <a:cs typeface="Arial" charset="0"/>
                        </a:rPr>
                        <a:t>chaát</a:t>
                      </a:r>
                      <a:r>
                        <a:rPr kumimoji="0" lang="en-US" sz="2400" b="1" i="0" u="none" strike="noStrike" cap="none" normalizeH="0" baseline="0" dirty="0" smtClean="0">
                          <a:ln>
                            <a:noFill/>
                          </a:ln>
                          <a:solidFill>
                            <a:srgbClr val="000000"/>
                          </a:solidFill>
                          <a:effectLst/>
                          <a:latin typeface="VNI-Times" pitchFamily="2" charset="0"/>
                          <a:cs typeface="Arial" charset="0"/>
                        </a:rPr>
                        <a:t> </a:t>
                      </a:r>
                      <a:r>
                        <a:rPr kumimoji="0" lang="en-US" sz="2400" b="1" i="0" u="none" strike="noStrike" cap="none" normalizeH="0" baseline="0" dirty="0" err="1" smtClean="0">
                          <a:ln>
                            <a:noFill/>
                          </a:ln>
                          <a:solidFill>
                            <a:srgbClr val="000000"/>
                          </a:solidFill>
                          <a:effectLst/>
                          <a:latin typeface="VNI-Times" pitchFamily="2" charset="0"/>
                          <a:cs typeface="Arial" charset="0"/>
                        </a:rPr>
                        <a:t>thaûi</a:t>
                      </a:r>
                      <a:r>
                        <a:rPr kumimoji="0" lang="en-US" sz="2400" b="1" i="0" u="none" strike="noStrike" cap="none" normalizeH="0" baseline="0" dirty="0" smtClean="0">
                          <a:ln>
                            <a:noFill/>
                          </a:ln>
                          <a:solidFill>
                            <a:srgbClr val="000000"/>
                          </a:solidFill>
                          <a:effectLst/>
                          <a:latin typeface="VNI-Times" pitchFamily="2" charset="0"/>
                          <a:cs typeface="Arial" charset="0"/>
                        </a:rPr>
                        <a:t> </a:t>
                      </a:r>
                      <a:r>
                        <a:rPr kumimoji="0" lang="en-US" sz="2400" b="1" i="0" u="none" strike="noStrike" cap="none" normalizeH="0" baseline="0" dirty="0" err="1" smtClean="0">
                          <a:ln>
                            <a:noFill/>
                          </a:ln>
                          <a:solidFill>
                            <a:srgbClr val="000000"/>
                          </a:solidFill>
                          <a:effectLst/>
                          <a:latin typeface="VNI-Times" pitchFamily="2" charset="0"/>
                          <a:cs typeface="Arial" charset="0"/>
                        </a:rPr>
                        <a:t>cuûa</a:t>
                      </a:r>
                      <a:r>
                        <a:rPr kumimoji="0" lang="en-US" sz="2400" b="1" i="0" u="none" strike="noStrike" cap="none" normalizeH="0" baseline="0" dirty="0" smtClean="0">
                          <a:ln>
                            <a:noFill/>
                          </a:ln>
                          <a:solidFill>
                            <a:srgbClr val="000000"/>
                          </a:solidFill>
                          <a:effectLst/>
                          <a:latin typeface="VNI-Times" pitchFamily="2" charset="0"/>
                          <a:cs typeface="Arial" charset="0"/>
                        </a:rPr>
                        <a:t> </a:t>
                      </a:r>
                      <a:r>
                        <a:rPr kumimoji="0" lang="en-US" sz="2400" b="1" i="0" u="none" strike="noStrike" cap="none" normalizeH="0" baseline="0" dirty="0" err="1" smtClean="0">
                          <a:ln>
                            <a:noFill/>
                          </a:ln>
                          <a:solidFill>
                            <a:srgbClr val="000000"/>
                          </a:solidFill>
                          <a:effectLst/>
                          <a:latin typeface="VNI-Times" pitchFamily="2" charset="0"/>
                          <a:cs typeface="Arial" charset="0"/>
                        </a:rPr>
                        <a:t>teá</a:t>
                      </a:r>
                      <a:r>
                        <a:rPr kumimoji="0" lang="en-US" sz="2400" b="1" i="0" u="none" strike="noStrike" cap="none" normalizeH="0" baseline="0" dirty="0" smtClean="0">
                          <a:ln>
                            <a:noFill/>
                          </a:ln>
                          <a:solidFill>
                            <a:srgbClr val="000000"/>
                          </a:solidFill>
                          <a:effectLst/>
                          <a:latin typeface="VNI-Times" pitchFamily="2" charset="0"/>
                          <a:cs typeface="Arial" charset="0"/>
                        </a:rPr>
                        <a:t> </a:t>
                      </a:r>
                      <a:r>
                        <a:rPr kumimoji="0" lang="en-US" sz="2400" b="1" i="0" u="none" strike="noStrike" cap="none" normalizeH="0" baseline="0" dirty="0" err="1" smtClean="0">
                          <a:ln>
                            <a:noFill/>
                          </a:ln>
                          <a:solidFill>
                            <a:srgbClr val="000000"/>
                          </a:solidFill>
                          <a:effectLst/>
                          <a:latin typeface="VNI-Times" pitchFamily="2" charset="0"/>
                          <a:cs typeface="Arial" charset="0"/>
                        </a:rPr>
                        <a:t>baøo</a:t>
                      </a:r>
                      <a:r>
                        <a:rPr kumimoji="0" lang="en-US" sz="2400" b="1" i="0" u="none" strike="noStrike" cap="none" normalizeH="0" baseline="0" dirty="0" smtClean="0">
                          <a:ln>
                            <a:noFill/>
                          </a:ln>
                          <a:solidFill>
                            <a:srgbClr val="000000"/>
                          </a:solidFill>
                          <a:effectLst/>
                          <a:latin typeface="VNI-Times" pitchFamily="2" charset="0"/>
                          <a:cs typeface="Arial" charset="0"/>
                        </a:rPr>
                        <a:t>: </a:t>
                      </a:r>
                      <a:r>
                        <a:rPr kumimoji="0" lang="en-US" sz="2400" b="1" i="0" u="none" strike="noStrike" cap="none" normalizeH="0" baseline="0" dirty="0" err="1" smtClean="0">
                          <a:ln>
                            <a:noFill/>
                          </a:ln>
                          <a:solidFill>
                            <a:srgbClr val="000000"/>
                          </a:solidFill>
                          <a:effectLst/>
                          <a:latin typeface="VNI-Times" pitchFamily="2" charset="0"/>
                          <a:cs typeface="Arial" charset="0"/>
                        </a:rPr>
                        <a:t>ureâ</a:t>
                      </a:r>
                      <a:r>
                        <a:rPr kumimoji="0" lang="en-US" sz="2400" b="1" i="0" u="none" strike="noStrike" cap="none" normalizeH="0" baseline="0" dirty="0" smtClean="0">
                          <a:ln>
                            <a:noFill/>
                          </a:ln>
                          <a:solidFill>
                            <a:srgbClr val="000000"/>
                          </a:solidFill>
                          <a:effectLst/>
                          <a:latin typeface="VNI-Times" pitchFamily="2" charset="0"/>
                          <a:cs typeface="Arial" charset="0"/>
                        </a:rPr>
                        <a:t>, </a:t>
                      </a:r>
                      <a:r>
                        <a:rPr kumimoji="0" lang="en-US" sz="2400" b="1" i="0" u="none" strike="noStrike" cap="none" normalizeH="0" baseline="0" dirty="0" err="1" smtClean="0">
                          <a:ln>
                            <a:noFill/>
                          </a:ln>
                          <a:solidFill>
                            <a:srgbClr val="000000"/>
                          </a:solidFill>
                          <a:effectLst/>
                          <a:latin typeface="VNI-Times" pitchFamily="2" charset="0"/>
                          <a:cs typeface="Arial" charset="0"/>
                        </a:rPr>
                        <a:t>aixt</a:t>
                      </a:r>
                      <a:r>
                        <a:rPr kumimoji="0" lang="en-US" sz="2400" b="1" i="0" u="none" strike="noStrike" cap="none" normalizeH="0" baseline="0" dirty="0" smtClean="0">
                          <a:ln>
                            <a:noFill/>
                          </a:ln>
                          <a:solidFill>
                            <a:srgbClr val="000000"/>
                          </a:solidFill>
                          <a:effectLst/>
                          <a:latin typeface="VNI-Times" pitchFamily="2" charset="0"/>
                          <a:cs typeface="Arial" charset="0"/>
                        </a:rPr>
                        <a:t> uric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VNI-Times" pitchFamily="2" charset="0"/>
                          <a:cs typeface="Arial" charset="0"/>
                        </a:rPr>
                        <a:t>10%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11" name="TextBox 10"/>
          <p:cNvSpPr txBox="1">
            <a:spLocks noChangeArrowheads="1"/>
          </p:cNvSpPr>
          <p:nvPr/>
        </p:nvSpPr>
        <p:spPr bwMode="auto">
          <a:xfrm>
            <a:off x="661990" y="4000504"/>
            <a:ext cx="7767662" cy="830997"/>
          </a:xfrm>
          <a:prstGeom prst="rect">
            <a:avLst/>
          </a:prstGeom>
          <a:solidFill>
            <a:schemeClr val="bg1"/>
          </a:solidFill>
          <a:ln w="9525">
            <a:noFill/>
            <a:miter lim="800000"/>
            <a:headEnd/>
            <a:tailEnd/>
          </a:ln>
        </p:spPr>
        <p:txBody>
          <a:bodyPr wrap="square">
            <a:spAutoFit/>
          </a:bodyPr>
          <a:lstStyle/>
          <a:p>
            <a:pPr algn="just"/>
            <a:r>
              <a:rPr lang="en-US" sz="2400" b="1" dirty="0" err="1" smtClean="0">
                <a:solidFill>
                  <a:srgbClr val="0000CC"/>
                </a:solidFill>
                <a:cs typeface="Times New Roman" pitchFamily="18" charset="0"/>
              </a:rPr>
              <a:t>Hồng</a:t>
            </a:r>
            <a:r>
              <a:rPr lang="en-US" sz="2400" b="1" dirty="0" smtClean="0">
                <a:solidFill>
                  <a:srgbClr val="0000CC"/>
                </a:solidFill>
                <a:cs typeface="Times New Roman" pitchFamily="18" charset="0"/>
              </a:rPr>
              <a:t> </a:t>
            </a:r>
            <a:r>
              <a:rPr lang="en-US" sz="2400" b="1" dirty="0" err="1" smtClean="0">
                <a:solidFill>
                  <a:srgbClr val="0000CC"/>
                </a:solidFill>
                <a:cs typeface="Times New Roman" pitchFamily="18" charset="0"/>
              </a:rPr>
              <a:t>cầu</a:t>
            </a:r>
            <a:r>
              <a:rPr lang="en-US" sz="2400" b="1" dirty="0" smtClean="0">
                <a:solidFill>
                  <a:srgbClr val="0000CC"/>
                </a:solidFill>
                <a:cs typeface="Times New Roman" pitchFamily="18" charset="0"/>
              </a:rPr>
              <a:t> + </a:t>
            </a:r>
            <a:r>
              <a:rPr lang="en-US" sz="2400" b="1" dirty="0" err="1" smtClean="0">
                <a:solidFill>
                  <a:srgbClr val="0000CC"/>
                </a:solidFill>
                <a:cs typeface="Times New Roman" pitchFamily="18" charset="0"/>
              </a:rPr>
              <a:t>oxi</a:t>
            </a:r>
            <a:r>
              <a:rPr lang="en-US" sz="2400" b="1" dirty="0" smtClean="0">
                <a:solidFill>
                  <a:srgbClr val="0000CC"/>
                </a:solidFill>
                <a:cs typeface="Times New Roman" pitchFamily="18" charset="0"/>
              </a:rPr>
              <a:t>  </a:t>
            </a:r>
            <a:r>
              <a:rPr lang="en-US" sz="2400" b="1" dirty="0" err="1" smtClean="0">
                <a:solidFill>
                  <a:srgbClr val="0000CC"/>
                </a:solidFill>
                <a:cs typeface="Times New Roman" pitchFamily="18" charset="0"/>
              </a:rPr>
              <a:t>có</a:t>
            </a:r>
            <a:r>
              <a:rPr lang="en-US" sz="2400" b="1" dirty="0" smtClean="0">
                <a:solidFill>
                  <a:srgbClr val="0000CC"/>
                </a:solidFill>
                <a:cs typeface="Times New Roman" pitchFamily="18" charset="0"/>
              </a:rPr>
              <a:t> </a:t>
            </a:r>
            <a:r>
              <a:rPr lang="en-US" sz="2400" b="1" dirty="0" err="1" smtClean="0">
                <a:solidFill>
                  <a:srgbClr val="0000CC"/>
                </a:solidFill>
                <a:cs typeface="Times New Roman" pitchFamily="18" charset="0"/>
              </a:rPr>
              <a:t>màu</a:t>
            </a:r>
            <a:r>
              <a:rPr lang="en-US" sz="2400" b="1" dirty="0" smtClean="0">
                <a:solidFill>
                  <a:srgbClr val="0000CC"/>
                </a:solidFill>
                <a:cs typeface="Times New Roman" pitchFamily="18" charset="0"/>
              </a:rPr>
              <a:t> </a:t>
            </a:r>
            <a:r>
              <a:rPr lang="en-US" sz="2400" b="1" dirty="0" err="1" smtClean="0">
                <a:solidFill>
                  <a:srgbClr val="0000CC"/>
                </a:solidFill>
                <a:cs typeface="Times New Roman" pitchFamily="18" charset="0"/>
              </a:rPr>
              <a:t>đỏ</a:t>
            </a:r>
            <a:r>
              <a:rPr lang="en-US" sz="2400" b="1" dirty="0" smtClean="0">
                <a:solidFill>
                  <a:srgbClr val="0000CC"/>
                </a:solidFill>
                <a:cs typeface="Times New Roman" pitchFamily="18" charset="0"/>
              </a:rPr>
              <a:t> </a:t>
            </a:r>
            <a:r>
              <a:rPr lang="en-US" sz="2400" b="1" dirty="0" err="1" smtClean="0">
                <a:solidFill>
                  <a:srgbClr val="0000CC"/>
                </a:solidFill>
                <a:cs typeface="Times New Roman" pitchFamily="18" charset="0"/>
              </a:rPr>
              <a:t>tươi</a:t>
            </a:r>
            <a:endParaRPr lang="en-US" sz="2400" b="1" dirty="0" smtClean="0">
              <a:solidFill>
                <a:srgbClr val="0000CC"/>
              </a:solidFill>
              <a:cs typeface="Times New Roman" pitchFamily="18" charset="0"/>
            </a:endParaRPr>
          </a:p>
          <a:p>
            <a:pPr algn="just"/>
            <a:r>
              <a:rPr lang="en-US" b="1" dirty="0" err="1" smtClean="0">
                <a:solidFill>
                  <a:srgbClr val="0000CC"/>
                </a:solidFill>
                <a:cs typeface="Times New Roman" pitchFamily="18" charset="0"/>
              </a:rPr>
              <a:t>Hồng</a:t>
            </a:r>
            <a:r>
              <a:rPr lang="en-US" b="1" dirty="0" smtClean="0">
                <a:solidFill>
                  <a:srgbClr val="0000CC"/>
                </a:solidFill>
                <a:cs typeface="Times New Roman" pitchFamily="18" charset="0"/>
              </a:rPr>
              <a:t> </a:t>
            </a:r>
            <a:r>
              <a:rPr lang="en-US" b="1" dirty="0" err="1" smtClean="0">
                <a:solidFill>
                  <a:srgbClr val="0000CC"/>
                </a:solidFill>
                <a:cs typeface="Times New Roman" pitchFamily="18" charset="0"/>
              </a:rPr>
              <a:t>cầu</a:t>
            </a:r>
            <a:r>
              <a:rPr lang="en-US" b="1" dirty="0" smtClean="0">
                <a:solidFill>
                  <a:srgbClr val="0000CC"/>
                </a:solidFill>
                <a:cs typeface="Times New Roman" pitchFamily="18" charset="0"/>
              </a:rPr>
              <a:t> + </a:t>
            </a:r>
            <a:r>
              <a:rPr lang="en-US" b="1" dirty="0" err="1" smtClean="0">
                <a:solidFill>
                  <a:srgbClr val="0000CC"/>
                </a:solidFill>
                <a:cs typeface="Times New Roman" pitchFamily="18" charset="0"/>
              </a:rPr>
              <a:t>cacbônic</a:t>
            </a:r>
            <a:r>
              <a:rPr lang="en-US" b="1" dirty="0" smtClean="0">
                <a:solidFill>
                  <a:srgbClr val="0000CC"/>
                </a:solidFill>
                <a:cs typeface="Times New Roman" pitchFamily="18" charset="0"/>
              </a:rPr>
              <a:t> </a:t>
            </a:r>
            <a:r>
              <a:rPr lang="en-US" b="1" dirty="0" err="1" smtClean="0">
                <a:solidFill>
                  <a:srgbClr val="0000CC"/>
                </a:solidFill>
                <a:cs typeface="Times New Roman" pitchFamily="18" charset="0"/>
              </a:rPr>
              <a:t>có</a:t>
            </a:r>
            <a:r>
              <a:rPr lang="en-US" b="1" dirty="0" smtClean="0">
                <a:solidFill>
                  <a:srgbClr val="0000CC"/>
                </a:solidFill>
                <a:cs typeface="Times New Roman" pitchFamily="18" charset="0"/>
              </a:rPr>
              <a:t> </a:t>
            </a:r>
            <a:r>
              <a:rPr lang="en-US" b="1" dirty="0" err="1" smtClean="0">
                <a:solidFill>
                  <a:srgbClr val="0000CC"/>
                </a:solidFill>
                <a:cs typeface="Times New Roman" pitchFamily="18" charset="0"/>
              </a:rPr>
              <a:t>màu</a:t>
            </a:r>
            <a:r>
              <a:rPr lang="en-US" b="1" dirty="0" smtClean="0">
                <a:solidFill>
                  <a:srgbClr val="0000CC"/>
                </a:solidFill>
                <a:cs typeface="Times New Roman" pitchFamily="18" charset="0"/>
              </a:rPr>
              <a:t> </a:t>
            </a:r>
            <a:r>
              <a:rPr lang="en-US" b="1" dirty="0" err="1" smtClean="0">
                <a:solidFill>
                  <a:srgbClr val="0000CC"/>
                </a:solidFill>
                <a:cs typeface="Times New Roman" pitchFamily="18" charset="0"/>
              </a:rPr>
              <a:t>đỏ</a:t>
            </a:r>
            <a:r>
              <a:rPr lang="en-US" b="1" dirty="0" smtClean="0">
                <a:solidFill>
                  <a:srgbClr val="0000CC"/>
                </a:solidFill>
                <a:cs typeface="Times New Roman" pitchFamily="18" charset="0"/>
              </a:rPr>
              <a:t> </a:t>
            </a:r>
            <a:r>
              <a:rPr lang="en-US" b="1" dirty="0" err="1" smtClean="0">
                <a:solidFill>
                  <a:srgbClr val="0000CC"/>
                </a:solidFill>
                <a:cs typeface="Times New Roman" pitchFamily="18" charset="0"/>
              </a:rPr>
              <a:t>thẫm</a:t>
            </a:r>
            <a:endParaRPr lang="en-US" sz="2400" b="1" dirty="0">
              <a:solidFill>
                <a:srgbClr val="0000CC"/>
              </a:solidFill>
              <a:cs typeface="Times New Roman" pitchFamily="18" charset="0"/>
            </a:endParaRPr>
          </a:p>
        </p:txBody>
      </p:sp>
      <p:sp>
        <p:nvSpPr>
          <p:cNvPr id="7" name="TextBox 6"/>
          <p:cNvSpPr txBox="1">
            <a:spLocks noChangeArrowheads="1"/>
          </p:cNvSpPr>
          <p:nvPr/>
        </p:nvSpPr>
        <p:spPr bwMode="auto">
          <a:xfrm>
            <a:off x="1785918" y="257156"/>
            <a:ext cx="6329354" cy="457200"/>
          </a:xfrm>
          <a:prstGeom prst="rect">
            <a:avLst/>
          </a:prstGeom>
          <a:solidFill>
            <a:schemeClr val="bg1"/>
          </a:solidFill>
          <a:ln w="9525">
            <a:noFill/>
            <a:miter lim="800000"/>
            <a:headEnd/>
            <a:tailEnd/>
          </a:ln>
        </p:spPr>
        <p:txBody>
          <a:bodyPr wrap="square">
            <a:spAutoFit/>
          </a:bodyPr>
          <a:lstStyle/>
          <a:p>
            <a:pPr algn="ctr"/>
            <a:r>
              <a:rPr lang="en-US" sz="2400" b="1" dirty="0" err="1" smtClean="0">
                <a:solidFill>
                  <a:srgbClr val="FF0000"/>
                </a:solidFill>
                <a:cs typeface="Times New Roman" pitchFamily="18" charset="0"/>
              </a:rPr>
              <a:t>Thành</a:t>
            </a:r>
            <a:r>
              <a:rPr lang="en-US" sz="2400" b="1" dirty="0" smtClean="0">
                <a:solidFill>
                  <a:srgbClr val="FF0000"/>
                </a:solidFill>
                <a:cs typeface="Times New Roman" pitchFamily="18" charset="0"/>
              </a:rPr>
              <a:t> </a:t>
            </a:r>
            <a:r>
              <a:rPr lang="en-US" sz="2400" b="1" dirty="0" err="1" smtClean="0">
                <a:solidFill>
                  <a:srgbClr val="FF0000"/>
                </a:solidFill>
                <a:cs typeface="Times New Roman" pitchFamily="18" charset="0"/>
              </a:rPr>
              <a:t>phần</a:t>
            </a:r>
            <a:r>
              <a:rPr lang="en-US" sz="2400" b="1" dirty="0" smtClean="0">
                <a:solidFill>
                  <a:srgbClr val="FF0000"/>
                </a:solidFill>
                <a:cs typeface="Times New Roman" pitchFamily="18" charset="0"/>
              </a:rPr>
              <a:t> </a:t>
            </a:r>
            <a:r>
              <a:rPr lang="en-US" sz="2400" b="1" dirty="0" err="1" smtClean="0">
                <a:solidFill>
                  <a:srgbClr val="FF0000"/>
                </a:solidFill>
                <a:cs typeface="Times New Roman" pitchFamily="18" charset="0"/>
              </a:rPr>
              <a:t>chủ</a:t>
            </a:r>
            <a:r>
              <a:rPr lang="en-US" sz="2400" b="1" dirty="0" smtClean="0">
                <a:solidFill>
                  <a:srgbClr val="FF0000"/>
                </a:solidFill>
                <a:cs typeface="Times New Roman" pitchFamily="18" charset="0"/>
              </a:rPr>
              <a:t> </a:t>
            </a:r>
            <a:r>
              <a:rPr lang="en-US" sz="2400" b="1" dirty="0" err="1" smtClean="0">
                <a:solidFill>
                  <a:srgbClr val="FF0000"/>
                </a:solidFill>
                <a:cs typeface="Times New Roman" pitchFamily="18" charset="0"/>
              </a:rPr>
              <a:t>yếu</a:t>
            </a:r>
            <a:r>
              <a:rPr lang="en-US" sz="2400" b="1" dirty="0" smtClean="0">
                <a:solidFill>
                  <a:srgbClr val="FF0000"/>
                </a:solidFill>
                <a:cs typeface="Times New Roman" pitchFamily="18" charset="0"/>
              </a:rPr>
              <a:t> </a:t>
            </a:r>
            <a:r>
              <a:rPr lang="en-US" sz="2400" b="1" dirty="0" err="1" smtClean="0">
                <a:solidFill>
                  <a:srgbClr val="FF0000"/>
                </a:solidFill>
                <a:cs typeface="Times New Roman" pitchFamily="18" charset="0"/>
              </a:rPr>
              <a:t>của</a:t>
            </a:r>
            <a:r>
              <a:rPr lang="en-US" sz="2400" b="1" dirty="0" smtClean="0">
                <a:solidFill>
                  <a:srgbClr val="FF0000"/>
                </a:solidFill>
                <a:cs typeface="Times New Roman" pitchFamily="18" charset="0"/>
              </a:rPr>
              <a:t> </a:t>
            </a:r>
            <a:r>
              <a:rPr lang="en-US" sz="2400" b="1" dirty="0" err="1" smtClean="0">
                <a:solidFill>
                  <a:srgbClr val="FF0000"/>
                </a:solidFill>
                <a:cs typeface="Times New Roman" pitchFamily="18" charset="0"/>
              </a:rPr>
              <a:t>huyết</a:t>
            </a:r>
            <a:r>
              <a:rPr lang="en-US" sz="2400" b="1" dirty="0" smtClean="0">
                <a:solidFill>
                  <a:srgbClr val="FF0000"/>
                </a:solidFill>
                <a:cs typeface="Times New Roman" pitchFamily="18" charset="0"/>
              </a:rPr>
              <a:t> </a:t>
            </a:r>
            <a:r>
              <a:rPr lang="en-US" sz="2400" b="1" dirty="0" err="1" smtClean="0">
                <a:solidFill>
                  <a:srgbClr val="FF0000"/>
                </a:solidFill>
                <a:cs typeface="Times New Roman" pitchFamily="18" charset="0"/>
              </a:rPr>
              <a:t>tương</a:t>
            </a:r>
            <a:endParaRPr lang="en-US" sz="2400" b="1" dirty="0">
              <a:solidFill>
                <a:srgbClr val="FF0000"/>
              </a:solidFill>
              <a:cs typeface="Times New Roman" pitchFamily="18" charset="0"/>
            </a:endParaRPr>
          </a:p>
        </p:txBody>
      </p:sp>
      <p:sp>
        <p:nvSpPr>
          <p:cNvPr id="10" name="TextBox 9"/>
          <p:cNvSpPr txBox="1">
            <a:spLocks noChangeArrowheads="1"/>
          </p:cNvSpPr>
          <p:nvPr/>
        </p:nvSpPr>
        <p:spPr bwMode="auto">
          <a:xfrm>
            <a:off x="642910" y="5098333"/>
            <a:ext cx="7767662" cy="830997"/>
          </a:xfrm>
          <a:prstGeom prst="rect">
            <a:avLst/>
          </a:prstGeom>
          <a:solidFill>
            <a:schemeClr val="bg1"/>
          </a:solidFill>
          <a:ln w="9525">
            <a:noFill/>
            <a:miter lim="800000"/>
            <a:headEnd/>
            <a:tailEnd/>
          </a:ln>
        </p:spPr>
        <p:txBody>
          <a:bodyPr wrap="square">
            <a:spAutoFit/>
          </a:bodyPr>
          <a:lstStyle/>
          <a:p>
            <a:pPr algn="just"/>
            <a:r>
              <a:rPr lang="en-US" b="1" dirty="0" err="1" smtClean="0">
                <a:solidFill>
                  <a:srgbClr val="0000CC"/>
                </a:solidFill>
                <a:cs typeface="Times New Roman" pitchFamily="18" charset="0"/>
              </a:rPr>
              <a:t>Máu</a:t>
            </a:r>
            <a:r>
              <a:rPr lang="en-US" b="1" dirty="0" smtClean="0">
                <a:solidFill>
                  <a:srgbClr val="0000CC"/>
                </a:solidFill>
                <a:cs typeface="Times New Roman" pitchFamily="18" charset="0"/>
              </a:rPr>
              <a:t> </a:t>
            </a:r>
            <a:r>
              <a:rPr lang="en-US" b="1" dirty="0" err="1" smtClean="0">
                <a:solidFill>
                  <a:srgbClr val="0000CC"/>
                </a:solidFill>
                <a:cs typeface="Times New Roman" pitchFamily="18" charset="0"/>
              </a:rPr>
              <a:t>từ</a:t>
            </a:r>
            <a:r>
              <a:rPr lang="en-US" b="1" dirty="0" smtClean="0">
                <a:solidFill>
                  <a:srgbClr val="0000CC"/>
                </a:solidFill>
                <a:cs typeface="Times New Roman" pitchFamily="18" charset="0"/>
              </a:rPr>
              <a:t> </a:t>
            </a:r>
            <a:r>
              <a:rPr lang="en-US" b="1" dirty="0" err="1" smtClean="0">
                <a:solidFill>
                  <a:srgbClr val="0000CC"/>
                </a:solidFill>
                <a:cs typeface="Times New Roman" pitchFamily="18" charset="0"/>
              </a:rPr>
              <a:t>phổi</a:t>
            </a:r>
            <a:r>
              <a:rPr lang="en-US" b="1" dirty="0" smtClean="0">
                <a:solidFill>
                  <a:srgbClr val="0000CC"/>
                </a:solidFill>
                <a:cs typeface="Times New Roman" pitchFamily="18" charset="0"/>
              </a:rPr>
              <a:t> </a:t>
            </a:r>
            <a:r>
              <a:rPr lang="en-US" b="1" dirty="0" err="1" smtClean="0">
                <a:solidFill>
                  <a:srgbClr val="0000CC"/>
                </a:solidFill>
                <a:cs typeface="Times New Roman" pitchFamily="18" charset="0"/>
              </a:rPr>
              <a:t>về</a:t>
            </a:r>
            <a:r>
              <a:rPr lang="en-US" b="1" dirty="0" smtClean="0">
                <a:solidFill>
                  <a:srgbClr val="0000CC"/>
                </a:solidFill>
                <a:cs typeface="Times New Roman" pitchFamily="18" charset="0"/>
              </a:rPr>
              <a:t> </a:t>
            </a:r>
            <a:r>
              <a:rPr lang="en-US" b="1" dirty="0" err="1" smtClean="0">
                <a:solidFill>
                  <a:srgbClr val="0000CC"/>
                </a:solidFill>
                <a:cs typeface="Times New Roman" pitchFamily="18" charset="0"/>
              </a:rPr>
              <a:t>tim</a:t>
            </a:r>
            <a:r>
              <a:rPr lang="en-US" b="1" dirty="0" smtClean="0">
                <a:solidFill>
                  <a:srgbClr val="0000CC"/>
                </a:solidFill>
                <a:cs typeface="Times New Roman" pitchFamily="18" charset="0"/>
              </a:rPr>
              <a:t> </a:t>
            </a:r>
            <a:r>
              <a:rPr lang="en-US" b="1" dirty="0" err="1" smtClean="0">
                <a:solidFill>
                  <a:srgbClr val="0000CC"/>
                </a:solidFill>
                <a:cs typeface="Times New Roman" pitchFamily="18" charset="0"/>
              </a:rPr>
              <a:t>tới</a:t>
            </a:r>
            <a:r>
              <a:rPr lang="en-US" b="1" dirty="0" smtClean="0">
                <a:solidFill>
                  <a:srgbClr val="0000CC"/>
                </a:solidFill>
                <a:cs typeface="Times New Roman" pitchFamily="18" charset="0"/>
              </a:rPr>
              <a:t> </a:t>
            </a:r>
            <a:r>
              <a:rPr lang="en-US" b="1" dirty="0" err="1" smtClean="0">
                <a:solidFill>
                  <a:srgbClr val="0000CC"/>
                </a:solidFill>
                <a:cs typeface="Times New Roman" pitchFamily="18" charset="0"/>
              </a:rPr>
              <a:t>tế</a:t>
            </a:r>
            <a:r>
              <a:rPr lang="en-US" b="1" dirty="0" smtClean="0">
                <a:solidFill>
                  <a:srgbClr val="0000CC"/>
                </a:solidFill>
                <a:cs typeface="Times New Roman" pitchFamily="18" charset="0"/>
              </a:rPr>
              <a:t> </a:t>
            </a:r>
            <a:r>
              <a:rPr lang="en-US" b="1" dirty="0" err="1" smtClean="0">
                <a:solidFill>
                  <a:srgbClr val="0000CC"/>
                </a:solidFill>
                <a:cs typeface="Times New Roman" pitchFamily="18" charset="0"/>
              </a:rPr>
              <a:t>bào</a:t>
            </a:r>
            <a:r>
              <a:rPr lang="en-US" b="1" dirty="0" smtClean="0">
                <a:solidFill>
                  <a:srgbClr val="0000CC"/>
                </a:solidFill>
                <a:cs typeface="Times New Roman" pitchFamily="18" charset="0"/>
              </a:rPr>
              <a:t> </a:t>
            </a:r>
            <a:r>
              <a:rPr lang="en-US" sz="2400" b="1" dirty="0" err="1" smtClean="0">
                <a:solidFill>
                  <a:srgbClr val="0000CC"/>
                </a:solidFill>
                <a:cs typeface="Times New Roman" pitchFamily="18" charset="0"/>
              </a:rPr>
              <a:t>có</a:t>
            </a:r>
            <a:r>
              <a:rPr lang="en-US" sz="2400" b="1" dirty="0" smtClean="0">
                <a:solidFill>
                  <a:srgbClr val="0000CC"/>
                </a:solidFill>
                <a:cs typeface="Times New Roman" pitchFamily="18" charset="0"/>
              </a:rPr>
              <a:t> </a:t>
            </a:r>
            <a:r>
              <a:rPr lang="en-US" sz="2400" b="1" dirty="0" err="1" smtClean="0">
                <a:solidFill>
                  <a:srgbClr val="0000CC"/>
                </a:solidFill>
                <a:cs typeface="Times New Roman" pitchFamily="18" charset="0"/>
              </a:rPr>
              <a:t>màu</a:t>
            </a:r>
            <a:r>
              <a:rPr lang="en-US" sz="2400" b="1" dirty="0" smtClean="0">
                <a:solidFill>
                  <a:srgbClr val="0000CC"/>
                </a:solidFill>
                <a:cs typeface="Times New Roman" pitchFamily="18" charset="0"/>
              </a:rPr>
              <a:t> </a:t>
            </a:r>
            <a:r>
              <a:rPr lang="en-US" sz="2400" b="1" dirty="0" err="1" smtClean="0">
                <a:solidFill>
                  <a:srgbClr val="0000CC"/>
                </a:solidFill>
                <a:cs typeface="Times New Roman" pitchFamily="18" charset="0"/>
              </a:rPr>
              <a:t>đỏ</a:t>
            </a:r>
            <a:r>
              <a:rPr lang="en-US" sz="2400" b="1" dirty="0" smtClean="0">
                <a:solidFill>
                  <a:srgbClr val="0000CC"/>
                </a:solidFill>
                <a:cs typeface="Times New Roman" pitchFamily="18" charset="0"/>
              </a:rPr>
              <a:t> </a:t>
            </a:r>
            <a:r>
              <a:rPr lang="en-US" sz="2400" b="1" dirty="0" err="1" smtClean="0">
                <a:solidFill>
                  <a:srgbClr val="0000CC"/>
                </a:solidFill>
                <a:cs typeface="Times New Roman" pitchFamily="18" charset="0"/>
              </a:rPr>
              <a:t>tươi</a:t>
            </a:r>
            <a:endParaRPr lang="en-US" sz="2400" b="1" dirty="0" smtClean="0">
              <a:solidFill>
                <a:srgbClr val="0000CC"/>
              </a:solidFill>
              <a:cs typeface="Times New Roman" pitchFamily="18" charset="0"/>
            </a:endParaRPr>
          </a:p>
          <a:p>
            <a:pPr algn="just"/>
            <a:r>
              <a:rPr lang="en-US" b="1" dirty="0" err="1" smtClean="0">
                <a:solidFill>
                  <a:srgbClr val="0000CC"/>
                </a:solidFill>
                <a:cs typeface="Times New Roman" pitchFamily="18" charset="0"/>
              </a:rPr>
              <a:t>Máu</a:t>
            </a:r>
            <a:r>
              <a:rPr lang="en-US" b="1" dirty="0" smtClean="0">
                <a:solidFill>
                  <a:srgbClr val="0000CC"/>
                </a:solidFill>
                <a:cs typeface="Times New Roman" pitchFamily="18" charset="0"/>
              </a:rPr>
              <a:t> </a:t>
            </a:r>
            <a:r>
              <a:rPr lang="en-US" b="1" dirty="0" err="1" smtClean="0">
                <a:solidFill>
                  <a:srgbClr val="0000CC"/>
                </a:solidFill>
                <a:cs typeface="Times New Roman" pitchFamily="18" charset="0"/>
              </a:rPr>
              <a:t>từ</a:t>
            </a:r>
            <a:r>
              <a:rPr lang="en-US" b="1" dirty="0" smtClean="0">
                <a:solidFill>
                  <a:srgbClr val="0000CC"/>
                </a:solidFill>
                <a:cs typeface="Times New Roman" pitchFamily="18" charset="0"/>
              </a:rPr>
              <a:t> </a:t>
            </a:r>
            <a:r>
              <a:rPr lang="en-US" b="1" dirty="0" err="1" smtClean="0">
                <a:solidFill>
                  <a:srgbClr val="0000CC"/>
                </a:solidFill>
                <a:cs typeface="Times New Roman" pitchFamily="18" charset="0"/>
              </a:rPr>
              <a:t>tế</a:t>
            </a:r>
            <a:r>
              <a:rPr lang="en-US" b="1" dirty="0" smtClean="0">
                <a:solidFill>
                  <a:srgbClr val="0000CC"/>
                </a:solidFill>
                <a:cs typeface="Times New Roman" pitchFamily="18" charset="0"/>
              </a:rPr>
              <a:t> </a:t>
            </a:r>
            <a:r>
              <a:rPr lang="en-US" b="1" dirty="0" err="1" smtClean="0">
                <a:solidFill>
                  <a:srgbClr val="0000CC"/>
                </a:solidFill>
                <a:cs typeface="Times New Roman" pitchFamily="18" charset="0"/>
              </a:rPr>
              <a:t>bào</a:t>
            </a:r>
            <a:r>
              <a:rPr lang="en-US" b="1" dirty="0" smtClean="0">
                <a:solidFill>
                  <a:srgbClr val="0000CC"/>
                </a:solidFill>
                <a:cs typeface="Times New Roman" pitchFamily="18" charset="0"/>
              </a:rPr>
              <a:t> </a:t>
            </a:r>
            <a:r>
              <a:rPr lang="en-US" b="1" dirty="0" err="1" smtClean="0">
                <a:solidFill>
                  <a:srgbClr val="0000CC"/>
                </a:solidFill>
                <a:cs typeface="Times New Roman" pitchFamily="18" charset="0"/>
              </a:rPr>
              <a:t>về</a:t>
            </a:r>
            <a:r>
              <a:rPr lang="en-US" b="1" dirty="0" smtClean="0">
                <a:solidFill>
                  <a:srgbClr val="0000CC"/>
                </a:solidFill>
                <a:cs typeface="Times New Roman" pitchFamily="18" charset="0"/>
              </a:rPr>
              <a:t> </a:t>
            </a:r>
            <a:r>
              <a:rPr lang="en-US" b="1" dirty="0" err="1" smtClean="0">
                <a:solidFill>
                  <a:srgbClr val="0000CC"/>
                </a:solidFill>
                <a:cs typeface="Times New Roman" pitchFamily="18" charset="0"/>
              </a:rPr>
              <a:t>tim</a:t>
            </a:r>
            <a:r>
              <a:rPr lang="en-US" b="1" dirty="0" smtClean="0">
                <a:solidFill>
                  <a:srgbClr val="0000CC"/>
                </a:solidFill>
                <a:cs typeface="Times New Roman" pitchFamily="18" charset="0"/>
              </a:rPr>
              <a:t> </a:t>
            </a:r>
            <a:r>
              <a:rPr lang="en-US" b="1" dirty="0" err="1" smtClean="0">
                <a:solidFill>
                  <a:srgbClr val="0000CC"/>
                </a:solidFill>
                <a:cs typeface="Times New Roman" pitchFamily="18" charset="0"/>
              </a:rPr>
              <a:t>đến</a:t>
            </a:r>
            <a:r>
              <a:rPr lang="en-US" b="1" dirty="0" smtClean="0">
                <a:solidFill>
                  <a:srgbClr val="0000CC"/>
                </a:solidFill>
                <a:cs typeface="Times New Roman" pitchFamily="18" charset="0"/>
              </a:rPr>
              <a:t> </a:t>
            </a:r>
            <a:r>
              <a:rPr lang="en-US" b="1" dirty="0" err="1" smtClean="0">
                <a:solidFill>
                  <a:srgbClr val="0000CC"/>
                </a:solidFill>
                <a:cs typeface="Times New Roman" pitchFamily="18" charset="0"/>
              </a:rPr>
              <a:t>phổi</a:t>
            </a:r>
            <a:r>
              <a:rPr lang="en-US" b="1" dirty="0" smtClean="0">
                <a:solidFill>
                  <a:srgbClr val="0000CC"/>
                </a:solidFill>
                <a:cs typeface="Times New Roman" pitchFamily="18" charset="0"/>
              </a:rPr>
              <a:t> </a:t>
            </a:r>
            <a:r>
              <a:rPr lang="en-US" b="1" dirty="0" err="1" smtClean="0">
                <a:solidFill>
                  <a:srgbClr val="0000CC"/>
                </a:solidFill>
                <a:cs typeface="Times New Roman" pitchFamily="18" charset="0"/>
              </a:rPr>
              <a:t>có</a:t>
            </a:r>
            <a:r>
              <a:rPr lang="en-US" b="1" dirty="0" smtClean="0">
                <a:solidFill>
                  <a:srgbClr val="0000CC"/>
                </a:solidFill>
                <a:cs typeface="Times New Roman" pitchFamily="18" charset="0"/>
              </a:rPr>
              <a:t> </a:t>
            </a:r>
            <a:r>
              <a:rPr lang="en-US" b="1" dirty="0" err="1" smtClean="0">
                <a:solidFill>
                  <a:srgbClr val="0000CC"/>
                </a:solidFill>
                <a:cs typeface="Times New Roman" pitchFamily="18" charset="0"/>
              </a:rPr>
              <a:t>màu</a:t>
            </a:r>
            <a:r>
              <a:rPr lang="en-US" b="1" dirty="0" smtClean="0">
                <a:solidFill>
                  <a:srgbClr val="0000CC"/>
                </a:solidFill>
                <a:cs typeface="Times New Roman" pitchFamily="18" charset="0"/>
              </a:rPr>
              <a:t> </a:t>
            </a:r>
            <a:r>
              <a:rPr lang="en-US" b="1" dirty="0" err="1" smtClean="0">
                <a:solidFill>
                  <a:srgbClr val="0000CC"/>
                </a:solidFill>
                <a:cs typeface="Times New Roman" pitchFamily="18" charset="0"/>
              </a:rPr>
              <a:t>đỏ</a:t>
            </a:r>
            <a:r>
              <a:rPr lang="en-US" b="1" dirty="0" smtClean="0">
                <a:solidFill>
                  <a:srgbClr val="0000CC"/>
                </a:solidFill>
                <a:cs typeface="Times New Roman" pitchFamily="18" charset="0"/>
              </a:rPr>
              <a:t> </a:t>
            </a:r>
            <a:r>
              <a:rPr lang="en-US" b="1" dirty="0" err="1" smtClean="0">
                <a:solidFill>
                  <a:srgbClr val="0000CC"/>
                </a:solidFill>
                <a:cs typeface="Times New Roman" pitchFamily="18" charset="0"/>
              </a:rPr>
              <a:t>thẫm</a:t>
            </a:r>
            <a:endParaRPr lang="en-US" sz="2400" b="1" dirty="0">
              <a:solidFill>
                <a:srgbClr val="0000CC"/>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strips(down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trips(downLeft)">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a:spLocks noChangeArrowheads="1"/>
          </p:cNvSpPr>
          <p:nvPr/>
        </p:nvSpPr>
        <p:spPr bwMode="auto">
          <a:xfrm>
            <a:off x="285720" y="3098069"/>
            <a:ext cx="8643998" cy="830997"/>
          </a:xfrm>
          <a:prstGeom prst="rect">
            <a:avLst/>
          </a:prstGeom>
          <a:solidFill>
            <a:schemeClr val="bg1"/>
          </a:solidFill>
          <a:ln w="9525">
            <a:noFill/>
            <a:miter lim="800000"/>
            <a:headEnd/>
            <a:tailEnd/>
          </a:ln>
        </p:spPr>
        <p:txBody>
          <a:bodyPr wrap="square">
            <a:spAutoFit/>
          </a:bodyPr>
          <a:lstStyle/>
          <a:p>
            <a:pPr algn="ctr"/>
            <a:r>
              <a:rPr lang="en-US" sz="2400" b="1" dirty="0" smtClean="0">
                <a:solidFill>
                  <a:schemeClr val="tx2"/>
                </a:solidFill>
                <a:latin typeface="VNI-Times" pitchFamily="2" charset="0"/>
              </a:rPr>
              <a:t>2/ </a:t>
            </a:r>
            <a:r>
              <a:rPr lang="en-US" sz="2400" b="1" dirty="0" err="1" smtClean="0">
                <a:solidFill>
                  <a:schemeClr val="tx2"/>
                </a:solidFill>
                <a:latin typeface="VNI-Times" pitchFamily="2" charset="0"/>
              </a:rPr>
              <a:t>Thaønh</a:t>
            </a:r>
            <a:r>
              <a:rPr lang="en-US" sz="2400" b="1" dirty="0" smtClean="0">
                <a:solidFill>
                  <a:schemeClr val="tx2"/>
                </a:solidFill>
                <a:latin typeface="VNI-Times" pitchFamily="2" charset="0"/>
              </a:rPr>
              <a:t> </a:t>
            </a:r>
            <a:r>
              <a:rPr lang="en-US" sz="2400" b="1" dirty="0" err="1">
                <a:solidFill>
                  <a:schemeClr val="tx2"/>
                </a:solidFill>
                <a:latin typeface="VNI-Times" pitchFamily="2" charset="0"/>
              </a:rPr>
              <a:t>phaàn</a:t>
            </a:r>
            <a:r>
              <a:rPr lang="en-US" sz="2400" b="1" dirty="0">
                <a:solidFill>
                  <a:schemeClr val="tx2"/>
                </a:solidFill>
                <a:latin typeface="VNI-Times" pitchFamily="2" charset="0"/>
              </a:rPr>
              <a:t> </a:t>
            </a:r>
            <a:r>
              <a:rPr lang="en-US" sz="2400" b="1" dirty="0" err="1">
                <a:solidFill>
                  <a:schemeClr val="tx2"/>
                </a:solidFill>
                <a:latin typeface="VNI-Times" pitchFamily="2" charset="0"/>
              </a:rPr>
              <a:t>chaát</a:t>
            </a:r>
            <a:r>
              <a:rPr lang="en-US" sz="2400" b="1" dirty="0">
                <a:solidFill>
                  <a:schemeClr val="tx2"/>
                </a:solidFill>
                <a:latin typeface="VNI-Times" pitchFamily="2" charset="0"/>
              </a:rPr>
              <a:t> </a:t>
            </a:r>
            <a:r>
              <a:rPr lang="en-US" sz="2400" b="1" dirty="0" err="1">
                <a:solidFill>
                  <a:schemeClr val="tx2"/>
                </a:solidFill>
                <a:latin typeface="VNI-Times" pitchFamily="2" charset="0"/>
              </a:rPr>
              <a:t>trong</a:t>
            </a:r>
            <a:r>
              <a:rPr lang="en-US" sz="2400" b="1" dirty="0">
                <a:solidFill>
                  <a:schemeClr val="tx2"/>
                </a:solidFill>
                <a:latin typeface="VNI-Times" pitchFamily="2" charset="0"/>
              </a:rPr>
              <a:t> </a:t>
            </a:r>
            <a:r>
              <a:rPr lang="en-US" sz="2400" b="1" dirty="0" err="1">
                <a:solidFill>
                  <a:schemeClr val="tx2"/>
                </a:solidFill>
                <a:latin typeface="VNI-Times" pitchFamily="2" charset="0"/>
              </a:rPr>
              <a:t>huyeát</a:t>
            </a:r>
            <a:r>
              <a:rPr lang="en-US" sz="2400" b="1" dirty="0">
                <a:solidFill>
                  <a:schemeClr val="tx2"/>
                </a:solidFill>
                <a:latin typeface="VNI-Times" pitchFamily="2" charset="0"/>
              </a:rPr>
              <a:t> </a:t>
            </a:r>
            <a:r>
              <a:rPr lang="en-US" sz="2400" b="1" dirty="0" err="1">
                <a:solidFill>
                  <a:schemeClr val="tx2"/>
                </a:solidFill>
                <a:latin typeface="VNI-Times" pitchFamily="2" charset="0"/>
              </a:rPr>
              <a:t>töông</a:t>
            </a:r>
            <a:r>
              <a:rPr lang="en-US" sz="2400" b="1" dirty="0">
                <a:solidFill>
                  <a:schemeClr val="tx2"/>
                </a:solidFill>
                <a:latin typeface="VNI-Times" pitchFamily="2" charset="0"/>
              </a:rPr>
              <a:t> </a:t>
            </a:r>
            <a:r>
              <a:rPr lang="en-US" sz="2400" b="1" dirty="0" err="1">
                <a:solidFill>
                  <a:schemeClr val="tx2"/>
                </a:solidFill>
                <a:latin typeface="VNI-Times" pitchFamily="2" charset="0"/>
              </a:rPr>
              <a:t>coù</a:t>
            </a:r>
            <a:r>
              <a:rPr lang="en-US" sz="2400" b="1" dirty="0">
                <a:solidFill>
                  <a:schemeClr val="tx2"/>
                </a:solidFill>
                <a:latin typeface="VNI-Times" pitchFamily="2" charset="0"/>
              </a:rPr>
              <a:t> </a:t>
            </a:r>
            <a:r>
              <a:rPr lang="en-US" sz="2400" b="1" dirty="0" err="1">
                <a:solidFill>
                  <a:schemeClr val="tx2"/>
                </a:solidFill>
                <a:latin typeface="VNI-Times" pitchFamily="2" charset="0"/>
              </a:rPr>
              <a:t>gôïi</a:t>
            </a:r>
            <a:r>
              <a:rPr lang="en-US" sz="2400" b="1" dirty="0">
                <a:solidFill>
                  <a:schemeClr val="tx2"/>
                </a:solidFill>
                <a:latin typeface="VNI-Times" pitchFamily="2" charset="0"/>
              </a:rPr>
              <a:t> </a:t>
            </a:r>
            <a:r>
              <a:rPr lang="en-US" sz="2400" b="1" dirty="0" err="1">
                <a:solidFill>
                  <a:schemeClr val="tx2"/>
                </a:solidFill>
                <a:latin typeface="VNI-Times" pitchFamily="2" charset="0"/>
              </a:rPr>
              <a:t>yù</a:t>
            </a:r>
            <a:r>
              <a:rPr lang="en-US" sz="2400" b="1" dirty="0">
                <a:solidFill>
                  <a:schemeClr val="tx2"/>
                </a:solidFill>
                <a:latin typeface="VNI-Times" pitchFamily="2" charset="0"/>
              </a:rPr>
              <a:t> </a:t>
            </a:r>
            <a:r>
              <a:rPr lang="en-US" sz="2400" b="1" dirty="0" err="1">
                <a:solidFill>
                  <a:schemeClr val="tx2"/>
                </a:solidFill>
                <a:latin typeface="VNI-Times" pitchFamily="2" charset="0"/>
              </a:rPr>
              <a:t>gì</a:t>
            </a:r>
            <a:r>
              <a:rPr lang="en-US" sz="2400" b="1" dirty="0">
                <a:solidFill>
                  <a:schemeClr val="tx2"/>
                </a:solidFill>
                <a:latin typeface="VNI-Times" pitchFamily="2" charset="0"/>
              </a:rPr>
              <a:t> </a:t>
            </a:r>
            <a:r>
              <a:rPr lang="en-US" sz="2400" b="1" dirty="0" err="1">
                <a:solidFill>
                  <a:schemeClr val="tx2"/>
                </a:solidFill>
                <a:latin typeface="VNI-Times" pitchFamily="2" charset="0"/>
              </a:rPr>
              <a:t>veà</a:t>
            </a:r>
            <a:r>
              <a:rPr lang="en-US" sz="2400" b="1" dirty="0">
                <a:solidFill>
                  <a:schemeClr val="tx2"/>
                </a:solidFill>
                <a:latin typeface="VNI-Times" pitchFamily="2" charset="0"/>
              </a:rPr>
              <a:t> </a:t>
            </a:r>
            <a:r>
              <a:rPr lang="en-US" sz="2400" b="1" dirty="0" err="1">
                <a:solidFill>
                  <a:schemeClr val="tx2"/>
                </a:solidFill>
                <a:latin typeface="VNI-Times" pitchFamily="2" charset="0"/>
              </a:rPr>
              <a:t>chöùc</a:t>
            </a:r>
            <a:r>
              <a:rPr lang="en-US" sz="2400" b="1" dirty="0">
                <a:solidFill>
                  <a:schemeClr val="tx2"/>
                </a:solidFill>
                <a:latin typeface="VNI-Times" pitchFamily="2" charset="0"/>
              </a:rPr>
              <a:t> </a:t>
            </a:r>
            <a:r>
              <a:rPr lang="en-US" sz="2400" b="1" dirty="0" err="1">
                <a:solidFill>
                  <a:schemeClr val="tx2"/>
                </a:solidFill>
                <a:latin typeface="VNI-Times" pitchFamily="2" charset="0"/>
              </a:rPr>
              <a:t>naêng</a:t>
            </a:r>
            <a:r>
              <a:rPr lang="en-US" sz="2400" b="1" dirty="0">
                <a:solidFill>
                  <a:schemeClr val="tx2"/>
                </a:solidFill>
                <a:latin typeface="VNI-Times" pitchFamily="2" charset="0"/>
              </a:rPr>
              <a:t> </a:t>
            </a:r>
            <a:r>
              <a:rPr lang="en-US" sz="2400" b="1" dirty="0" err="1">
                <a:solidFill>
                  <a:schemeClr val="tx2"/>
                </a:solidFill>
                <a:latin typeface="VNI-Times" pitchFamily="2" charset="0"/>
              </a:rPr>
              <a:t>cuûa</a:t>
            </a:r>
            <a:r>
              <a:rPr lang="en-US" sz="2400" b="1" dirty="0">
                <a:solidFill>
                  <a:schemeClr val="tx2"/>
                </a:solidFill>
                <a:latin typeface="VNI-Times" pitchFamily="2" charset="0"/>
              </a:rPr>
              <a:t> </a:t>
            </a:r>
            <a:r>
              <a:rPr lang="en-US" sz="2400" b="1" dirty="0" err="1">
                <a:solidFill>
                  <a:schemeClr val="tx2"/>
                </a:solidFill>
                <a:latin typeface="VNI-Times" pitchFamily="2" charset="0"/>
              </a:rPr>
              <a:t>noù</a:t>
            </a:r>
            <a:r>
              <a:rPr lang="en-US" sz="2400" b="1" dirty="0">
                <a:solidFill>
                  <a:schemeClr val="tx2"/>
                </a:solidFill>
                <a:latin typeface="VNI-Times" pitchFamily="2" charset="0"/>
              </a:rPr>
              <a:t>?</a:t>
            </a:r>
          </a:p>
        </p:txBody>
      </p:sp>
      <p:sp>
        <p:nvSpPr>
          <p:cNvPr id="11" name="TextBox 10"/>
          <p:cNvSpPr txBox="1">
            <a:spLocks noChangeArrowheads="1"/>
          </p:cNvSpPr>
          <p:nvPr/>
        </p:nvSpPr>
        <p:spPr bwMode="auto">
          <a:xfrm>
            <a:off x="304800" y="1728605"/>
            <a:ext cx="8632092" cy="1200329"/>
          </a:xfrm>
          <a:prstGeom prst="rect">
            <a:avLst/>
          </a:prstGeom>
          <a:solidFill>
            <a:schemeClr val="bg1"/>
          </a:solidFill>
          <a:ln w="9525">
            <a:noFill/>
            <a:miter lim="800000"/>
            <a:headEnd/>
            <a:tailEnd/>
          </a:ln>
        </p:spPr>
        <p:txBody>
          <a:bodyPr wrap="square">
            <a:spAutoFit/>
          </a:bodyPr>
          <a:lstStyle/>
          <a:p>
            <a:pPr algn="just"/>
            <a:r>
              <a:rPr lang="en-US" sz="2400" b="1" dirty="0" smtClean="0">
                <a:solidFill>
                  <a:schemeClr val="tx2"/>
                </a:solidFill>
                <a:latin typeface="VNI-Times" pitchFamily="2" charset="0"/>
              </a:rPr>
              <a:t>1/ </a:t>
            </a:r>
            <a:r>
              <a:rPr lang="en-US" sz="2400" b="1" dirty="0" err="1" smtClean="0">
                <a:solidFill>
                  <a:schemeClr val="tx2"/>
                </a:solidFill>
                <a:latin typeface="VNI-Times" pitchFamily="2" charset="0"/>
              </a:rPr>
              <a:t>Khi</a:t>
            </a:r>
            <a:r>
              <a:rPr lang="en-US" sz="2400" b="1" dirty="0" smtClean="0">
                <a:solidFill>
                  <a:schemeClr val="tx2"/>
                </a:solidFill>
                <a:latin typeface="VNI-Times" pitchFamily="2" charset="0"/>
              </a:rPr>
              <a:t> </a:t>
            </a:r>
            <a:r>
              <a:rPr lang="en-US" sz="2400" b="1" dirty="0" err="1">
                <a:solidFill>
                  <a:schemeClr val="tx2"/>
                </a:solidFill>
                <a:latin typeface="VNI-Times" pitchFamily="2" charset="0"/>
              </a:rPr>
              <a:t>cô</a:t>
            </a:r>
            <a:r>
              <a:rPr lang="en-US" sz="2400" b="1" dirty="0">
                <a:solidFill>
                  <a:schemeClr val="tx2"/>
                </a:solidFill>
                <a:latin typeface="VNI-Times" pitchFamily="2" charset="0"/>
              </a:rPr>
              <a:t> </a:t>
            </a:r>
            <a:r>
              <a:rPr lang="en-US" sz="2400" b="1" dirty="0" err="1">
                <a:solidFill>
                  <a:schemeClr val="tx2"/>
                </a:solidFill>
                <a:latin typeface="VNI-Times" pitchFamily="2" charset="0"/>
              </a:rPr>
              <a:t>theå</a:t>
            </a:r>
            <a:r>
              <a:rPr lang="en-US" sz="2400" b="1" dirty="0">
                <a:solidFill>
                  <a:schemeClr val="tx2"/>
                </a:solidFill>
                <a:latin typeface="VNI-Times" pitchFamily="2" charset="0"/>
              </a:rPr>
              <a:t> </a:t>
            </a:r>
            <a:r>
              <a:rPr lang="en-US" sz="2400" b="1" dirty="0" err="1">
                <a:solidFill>
                  <a:schemeClr val="tx2"/>
                </a:solidFill>
                <a:latin typeface="VNI-Times" pitchFamily="2" charset="0"/>
              </a:rPr>
              <a:t>bò</a:t>
            </a:r>
            <a:r>
              <a:rPr lang="en-US" sz="2400" b="1" dirty="0">
                <a:solidFill>
                  <a:schemeClr val="tx2"/>
                </a:solidFill>
                <a:latin typeface="VNI-Times" pitchFamily="2" charset="0"/>
              </a:rPr>
              <a:t> </a:t>
            </a:r>
            <a:r>
              <a:rPr lang="en-US" sz="2400" b="1" dirty="0" err="1">
                <a:solidFill>
                  <a:schemeClr val="tx2"/>
                </a:solidFill>
                <a:latin typeface="VNI-Times" pitchFamily="2" charset="0"/>
              </a:rPr>
              <a:t>maát</a:t>
            </a:r>
            <a:r>
              <a:rPr lang="en-US" sz="2400" b="1" dirty="0">
                <a:solidFill>
                  <a:schemeClr val="tx2"/>
                </a:solidFill>
                <a:latin typeface="VNI-Times" pitchFamily="2" charset="0"/>
              </a:rPr>
              <a:t> </a:t>
            </a:r>
            <a:r>
              <a:rPr lang="en-US" sz="2400" b="1" dirty="0" err="1">
                <a:solidFill>
                  <a:schemeClr val="tx2"/>
                </a:solidFill>
                <a:latin typeface="VNI-Times" pitchFamily="2" charset="0"/>
              </a:rPr>
              <a:t>nöôùc</a:t>
            </a:r>
            <a:r>
              <a:rPr lang="en-US" sz="2400" b="1" dirty="0">
                <a:solidFill>
                  <a:schemeClr val="tx2"/>
                </a:solidFill>
                <a:latin typeface="VNI-Times" pitchFamily="2" charset="0"/>
              </a:rPr>
              <a:t> </a:t>
            </a:r>
            <a:r>
              <a:rPr lang="en-US" sz="2400" b="1" dirty="0" err="1">
                <a:solidFill>
                  <a:schemeClr val="tx2"/>
                </a:solidFill>
                <a:latin typeface="VNI-Times" pitchFamily="2" charset="0"/>
              </a:rPr>
              <a:t>nhieàu</a:t>
            </a:r>
            <a:r>
              <a:rPr lang="en-US" sz="2400" b="1" dirty="0">
                <a:solidFill>
                  <a:schemeClr val="tx2"/>
                </a:solidFill>
                <a:latin typeface="VNI-Times" pitchFamily="2" charset="0"/>
              </a:rPr>
              <a:t> </a:t>
            </a:r>
            <a:r>
              <a:rPr lang="en-US" sz="2400" b="1" dirty="0" err="1">
                <a:solidFill>
                  <a:schemeClr val="tx2"/>
                </a:solidFill>
                <a:latin typeface="VNI-Times" pitchFamily="2" charset="0"/>
              </a:rPr>
              <a:t>nhö</a:t>
            </a:r>
            <a:r>
              <a:rPr lang="en-US" sz="2400" b="1" dirty="0">
                <a:solidFill>
                  <a:schemeClr val="tx2"/>
                </a:solidFill>
                <a:latin typeface="VNI-Times" pitchFamily="2" charset="0"/>
              </a:rPr>
              <a:t> </a:t>
            </a:r>
            <a:r>
              <a:rPr lang="en-US" sz="2400" b="1" dirty="0" err="1">
                <a:solidFill>
                  <a:schemeClr val="tx2"/>
                </a:solidFill>
                <a:latin typeface="VNI-Times" pitchFamily="2" charset="0"/>
              </a:rPr>
              <a:t>khi</a:t>
            </a:r>
            <a:r>
              <a:rPr lang="en-US" sz="2400" b="1" dirty="0">
                <a:solidFill>
                  <a:schemeClr val="tx2"/>
                </a:solidFill>
                <a:latin typeface="VNI-Times" pitchFamily="2" charset="0"/>
              </a:rPr>
              <a:t> </a:t>
            </a:r>
            <a:r>
              <a:rPr lang="en-US" sz="2400" b="1" dirty="0" err="1">
                <a:solidFill>
                  <a:schemeClr val="tx2"/>
                </a:solidFill>
                <a:latin typeface="VNI-Times" pitchFamily="2" charset="0"/>
              </a:rPr>
              <a:t>bò</a:t>
            </a:r>
            <a:r>
              <a:rPr lang="en-US" sz="2400" b="1" dirty="0">
                <a:solidFill>
                  <a:schemeClr val="tx2"/>
                </a:solidFill>
                <a:latin typeface="VNI-Times" pitchFamily="2" charset="0"/>
              </a:rPr>
              <a:t> </a:t>
            </a:r>
            <a:r>
              <a:rPr lang="en-US" sz="2400" b="1" dirty="0" err="1">
                <a:solidFill>
                  <a:schemeClr val="tx2"/>
                </a:solidFill>
                <a:latin typeface="VNI-Times" pitchFamily="2" charset="0"/>
              </a:rPr>
              <a:t>tieâu</a:t>
            </a:r>
            <a:r>
              <a:rPr lang="en-US" sz="2400" b="1" dirty="0">
                <a:solidFill>
                  <a:schemeClr val="tx2"/>
                </a:solidFill>
                <a:latin typeface="VNI-Times" pitchFamily="2" charset="0"/>
              </a:rPr>
              <a:t> </a:t>
            </a:r>
            <a:r>
              <a:rPr lang="en-US" sz="2400" b="1" dirty="0" err="1">
                <a:solidFill>
                  <a:schemeClr val="tx2"/>
                </a:solidFill>
                <a:latin typeface="VNI-Times" pitchFamily="2" charset="0"/>
              </a:rPr>
              <a:t>chaûy</a:t>
            </a:r>
            <a:r>
              <a:rPr lang="en-US" sz="2400" b="1" dirty="0">
                <a:solidFill>
                  <a:schemeClr val="tx2"/>
                </a:solidFill>
                <a:latin typeface="VNI-Times" pitchFamily="2" charset="0"/>
              </a:rPr>
              <a:t>, </a:t>
            </a:r>
            <a:r>
              <a:rPr lang="en-US" sz="2400" b="1" dirty="0" err="1">
                <a:solidFill>
                  <a:schemeClr val="tx2"/>
                </a:solidFill>
                <a:latin typeface="VNI-Times" pitchFamily="2" charset="0"/>
              </a:rPr>
              <a:t>khi</a:t>
            </a:r>
            <a:r>
              <a:rPr lang="en-US" sz="2400" b="1" dirty="0">
                <a:solidFill>
                  <a:schemeClr val="tx2"/>
                </a:solidFill>
                <a:latin typeface="VNI-Times" pitchFamily="2" charset="0"/>
              </a:rPr>
              <a:t> </a:t>
            </a:r>
            <a:r>
              <a:rPr lang="en-US" sz="2400" b="1" dirty="0" err="1">
                <a:solidFill>
                  <a:schemeClr val="tx2"/>
                </a:solidFill>
                <a:latin typeface="VNI-Times" pitchFamily="2" charset="0"/>
              </a:rPr>
              <a:t>lao</a:t>
            </a:r>
            <a:r>
              <a:rPr lang="en-US" sz="2400" b="1" dirty="0">
                <a:solidFill>
                  <a:schemeClr val="tx2"/>
                </a:solidFill>
                <a:latin typeface="VNI-Times" pitchFamily="2" charset="0"/>
              </a:rPr>
              <a:t> </a:t>
            </a:r>
            <a:r>
              <a:rPr lang="en-US" sz="2400" b="1" dirty="0" err="1">
                <a:solidFill>
                  <a:schemeClr val="tx2"/>
                </a:solidFill>
                <a:latin typeface="VNI-Times" pitchFamily="2" charset="0"/>
              </a:rPr>
              <a:t>ñoäng</a:t>
            </a:r>
            <a:r>
              <a:rPr lang="en-US" sz="2400" b="1" dirty="0">
                <a:solidFill>
                  <a:schemeClr val="tx2"/>
                </a:solidFill>
                <a:latin typeface="VNI-Times" pitchFamily="2" charset="0"/>
              </a:rPr>
              <a:t> </a:t>
            </a:r>
            <a:r>
              <a:rPr lang="en-US" sz="2400" b="1" dirty="0" err="1">
                <a:solidFill>
                  <a:schemeClr val="tx2"/>
                </a:solidFill>
                <a:latin typeface="VNI-Times" pitchFamily="2" charset="0"/>
              </a:rPr>
              <a:t>naëng</a:t>
            </a:r>
            <a:r>
              <a:rPr lang="en-US" sz="2400" b="1" dirty="0">
                <a:solidFill>
                  <a:schemeClr val="tx2"/>
                </a:solidFill>
                <a:latin typeface="VNI-Times" pitchFamily="2" charset="0"/>
              </a:rPr>
              <a:t> </a:t>
            </a:r>
            <a:r>
              <a:rPr lang="en-US" sz="2400" b="1" dirty="0" err="1">
                <a:solidFill>
                  <a:schemeClr val="tx2"/>
                </a:solidFill>
                <a:latin typeface="VNI-Times" pitchFamily="2" charset="0"/>
              </a:rPr>
              <a:t>ra</a:t>
            </a:r>
            <a:r>
              <a:rPr lang="en-US" sz="2400" b="1" dirty="0">
                <a:solidFill>
                  <a:schemeClr val="tx2"/>
                </a:solidFill>
                <a:latin typeface="VNI-Times" pitchFamily="2" charset="0"/>
              </a:rPr>
              <a:t> </a:t>
            </a:r>
            <a:r>
              <a:rPr lang="en-US" sz="2400" b="1" dirty="0" err="1">
                <a:solidFill>
                  <a:schemeClr val="tx2"/>
                </a:solidFill>
                <a:latin typeface="VNI-Times" pitchFamily="2" charset="0"/>
              </a:rPr>
              <a:t>nhieàu</a:t>
            </a:r>
            <a:r>
              <a:rPr lang="en-US" sz="2400" b="1" dirty="0">
                <a:solidFill>
                  <a:schemeClr val="tx2"/>
                </a:solidFill>
                <a:latin typeface="VNI-Times" pitchFamily="2" charset="0"/>
              </a:rPr>
              <a:t> </a:t>
            </a:r>
            <a:r>
              <a:rPr lang="en-US" sz="2400" b="1" dirty="0" err="1">
                <a:solidFill>
                  <a:schemeClr val="tx2"/>
                </a:solidFill>
                <a:latin typeface="VNI-Times" pitchFamily="2" charset="0"/>
              </a:rPr>
              <a:t>moà</a:t>
            </a:r>
            <a:r>
              <a:rPr lang="en-US" sz="2400" b="1" dirty="0">
                <a:solidFill>
                  <a:schemeClr val="tx2"/>
                </a:solidFill>
                <a:latin typeface="VNI-Times" pitchFamily="2" charset="0"/>
              </a:rPr>
              <a:t> </a:t>
            </a:r>
            <a:r>
              <a:rPr lang="en-US" sz="2400" b="1" dirty="0" err="1" smtClean="0">
                <a:solidFill>
                  <a:schemeClr val="tx2"/>
                </a:solidFill>
                <a:latin typeface="VNI-Times" pitchFamily="2" charset="0"/>
              </a:rPr>
              <a:t>hoâi</a:t>
            </a:r>
            <a:r>
              <a:rPr lang="en-US" sz="2400" b="1" dirty="0" smtClean="0">
                <a:solidFill>
                  <a:schemeClr val="tx2"/>
                </a:solidFill>
                <a:latin typeface="VNI-Times" pitchFamily="2" charset="0"/>
              </a:rPr>
              <a:t>… </a:t>
            </a:r>
            <a:r>
              <a:rPr lang="en-US" sz="2400" b="1" dirty="0" err="1">
                <a:solidFill>
                  <a:schemeClr val="tx2"/>
                </a:solidFill>
                <a:latin typeface="VNI-Times" pitchFamily="2" charset="0"/>
              </a:rPr>
              <a:t>maùu</a:t>
            </a:r>
            <a:r>
              <a:rPr lang="en-US" sz="2400" b="1" dirty="0">
                <a:solidFill>
                  <a:schemeClr val="tx2"/>
                </a:solidFill>
                <a:latin typeface="VNI-Times" pitchFamily="2" charset="0"/>
              </a:rPr>
              <a:t> </a:t>
            </a:r>
            <a:r>
              <a:rPr lang="en-US" sz="2400" b="1" dirty="0" err="1">
                <a:solidFill>
                  <a:schemeClr val="tx2"/>
                </a:solidFill>
                <a:latin typeface="VNI-Times" pitchFamily="2" charset="0"/>
              </a:rPr>
              <a:t>coù</a:t>
            </a:r>
            <a:r>
              <a:rPr lang="en-US" sz="2400" b="1" dirty="0">
                <a:solidFill>
                  <a:schemeClr val="tx2"/>
                </a:solidFill>
                <a:latin typeface="VNI-Times" pitchFamily="2" charset="0"/>
              </a:rPr>
              <a:t> </a:t>
            </a:r>
            <a:r>
              <a:rPr lang="en-US" sz="2400" b="1" dirty="0" err="1">
                <a:solidFill>
                  <a:schemeClr val="tx2"/>
                </a:solidFill>
                <a:latin typeface="VNI-Times" pitchFamily="2" charset="0"/>
              </a:rPr>
              <a:t>theå</a:t>
            </a:r>
            <a:r>
              <a:rPr lang="en-US" sz="2400" b="1" dirty="0">
                <a:solidFill>
                  <a:schemeClr val="tx2"/>
                </a:solidFill>
                <a:latin typeface="VNI-Times" pitchFamily="2" charset="0"/>
              </a:rPr>
              <a:t> </a:t>
            </a:r>
            <a:r>
              <a:rPr lang="en-US" sz="2400" b="1" dirty="0" err="1">
                <a:solidFill>
                  <a:schemeClr val="tx2"/>
                </a:solidFill>
                <a:latin typeface="VNI-Times" pitchFamily="2" charset="0"/>
              </a:rPr>
              <a:t>löu</a:t>
            </a:r>
            <a:r>
              <a:rPr lang="en-US" sz="2400" b="1" dirty="0">
                <a:solidFill>
                  <a:schemeClr val="tx2"/>
                </a:solidFill>
                <a:latin typeface="VNI-Times" pitchFamily="2" charset="0"/>
              </a:rPr>
              <a:t> </a:t>
            </a:r>
            <a:r>
              <a:rPr lang="en-US" sz="2400" b="1" dirty="0" err="1">
                <a:solidFill>
                  <a:schemeClr val="tx2"/>
                </a:solidFill>
                <a:latin typeface="VNI-Times" pitchFamily="2" charset="0"/>
              </a:rPr>
              <a:t>thoâng</a:t>
            </a:r>
            <a:r>
              <a:rPr lang="en-US" sz="2400" b="1" dirty="0">
                <a:solidFill>
                  <a:schemeClr val="tx2"/>
                </a:solidFill>
                <a:latin typeface="VNI-Times" pitchFamily="2" charset="0"/>
              </a:rPr>
              <a:t> </a:t>
            </a:r>
            <a:r>
              <a:rPr lang="en-US" sz="2400" b="1" dirty="0" err="1">
                <a:solidFill>
                  <a:schemeClr val="tx2"/>
                </a:solidFill>
                <a:latin typeface="VNI-Times" pitchFamily="2" charset="0"/>
              </a:rPr>
              <a:t>deã</a:t>
            </a:r>
            <a:r>
              <a:rPr lang="en-US" sz="2400" b="1" dirty="0">
                <a:solidFill>
                  <a:schemeClr val="tx2"/>
                </a:solidFill>
                <a:latin typeface="VNI-Times" pitchFamily="2" charset="0"/>
              </a:rPr>
              <a:t> </a:t>
            </a:r>
            <a:r>
              <a:rPr lang="en-US" sz="2400" b="1" dirty="0" err="1">
                <a:solidFill>
                  <a:schemeClr val="tx2"/>
                </a:solidFill>
                <a:latin typeface="VNI-Times" pitchFamily="2" charset="0"/>
              </a:rPr>
              <a:t>daøng</a:t>
            </a:r>
            <a:r>
              <a:rPr lang="en-US" sz="2400" b="1" dirty="0">
                <a:solidFill>
                  <a:schemeClr val="tx2"/>
                </a:solidFill>
                <a:latin typeface="VNI-Times" pitchFamily="2" charset="0"/>
              </a:rPr>
              <a:t> </a:t>
            </a:r>
            <a:r>
              <a:rPr lang="en-US" sz="2400" b="1" dirty="0" err="1">
                <a:solidFill>
                  <a:schemeClr val="tx2"/>
                </a:solidFill>
                <a:latin typeface="VNI-Times" pitchFamily="2" charset="0"/>
              </a:rPr>
              <a:t>trong</a:t>
            </a:r>
            <a:r>
              <a:rPr lang="en-US" sz="2400" b="1" dirty="0">
                <a:solidFill>
                  <a:schemeClr val="tx2"/>
                </a:solidFill>
                <a:latin typeface="VNI-Times" pitchFamily="2" charset="0"/>
              </a:rPr>
              <a:t> </a:t>
            </a:r>
            <a:r>
              <a:rPr lang="en-US" sz="2400" b="1" dirty="0" err="1">
                <a:solidFill>
                  <a:schemeClr val="tx2"/>
                </a:solidFill>
                <a:latin typeface="VNI-Times" pitchFamily="2" charset="0"/>
              </a:rPr>
              <a:t>maïch</a:t>
            </a:r>
            <a:r>
              <a:rPr lang="en-US" sz="2400" b="1" dirty="0">
                <a:solidFill>
                  <a:schemeClr val="tx2"/>
                </a:solidFill>
                <a:latin typeface="VNI-Times" pitchFamily="2" charset="0"/>
              </a:rPr>
              <a:t> </a:t>
            </a:r>
            <a:r>
              <a:rPr lang="en-US" sz="2400" b="1" dirty="0" err="1">
                <a:solidFill>
                  <a:schemeClr val="tx2"/>
                </a:solidFill>
                <a:latin typeface="VNI-Times" pitchFamily="2" charset="0"/>
              </a:rPr>
              <a:t>nöõa</a:t>
            </a:r>
            <a:r>
              <a:rPr lang="en-US" sz="2400" b="1" dirty="0">
                <a:solidFill>
                  <a:schemeClr val="tx2"/>
                </a:solidFill>
                <a:latin typeface="VNI-Times" pitchFamily="2" charset="0"/>
              </a:rPr>
              <a:t> </a:t>
            </a:r>
            <a:r>
              <a:rPr lang="en-US" sz="2400" b="1" dirty="0" err="1">
                <a:solidFill>
                  <a:schemeClr val="tx2"/>
                </a:solidFill>
                <a:latin typeface="VNI-Times" pitchFamily="2" charset="0"/>
              </a:rPr>
              <a:t>khoâng</a:t>
            </a:r>
            <a:r>
              <a:rPr lang="en-US" sz="2400" b="1" dirty="0">
                <a:solidFill>
                  <a:schemeClr val="tx2"/>
                </a:solidFill>
                <a:latin typeface="VNI-Times" pitchFamily="2" charset="0"/>
              </a:rPr>
              <a:t>? </a:t>
            </a:r>
            <a:r>
              <a:rPr lang="en-US" sz="2400" b="1" dirty="0" err="1">
                <a:solidFill>
                  <a:schemeClr val="tx2"/>
                </a:solidFill>
                <a:latin typeface="VNI-Times" pitchFamily="2" charset="0"/>
              </a:rPr>
              <a:t>Vì</a:t>
            </a:r>
            <a:r>
              <a:rPr lang="en-US" sz="2400" b="1" dirty="0">
                <a:solidFill>
                  <a:schemeClr val="tx2"/>
                </a:solidFill>
                <a:latin typeface="VNI-Times" pitchFamily="2" charset="0"/>
              </a:rPr>
              <a:t> </a:t>
            </a:r>
            <a:r>
              <a:rPr lang="en-US" sz="2400" b="1" dirty="0" err="1">
                <a:solidFill>
                  <a:schemeClr val="tx2"/>
                </a:solidFill>
                <a:latin typeface="VNI-Times" pitchFamily="2" charset="0"/>
              </a:rPr>
              <a:t>sao</a:t>
            </a:r>
            <a:r>
              <a:rPr lang="en-US" sz="2400" b="1" dirty="0">
                <a:solidFill>
                  <a:schemeClr val="tx2"/>
                </a:solidFill>
                <a:latin typeface="VNI-Times" pitchFamily="2" charset="0"/>
              </a:rPr>
              <a:t>?</a:t>
            </a:r>
          </a:p>
        </p:txBody>
      </p:sp>
      <p:sp>
        <p:nvSpPr>
          <p:cNvPr id="10" name="TextBox 9"/>
          <p:cNvSpPr txBox="1">
            <a:spLocks noChangeArrowheads="1"/>
          </p:cNvSpPr>
          <p:nvPr/>
        </p:nvSpPr>
        <p:spPr bwMode="auto">
          <a:xfrm>
            <a:off x="285720" y="4098201"/>
            <a:ext cx="8643998" cy="830997"/>
          </a:xfrm>
          <a:prstGeom prst="rect">
            <a:avLst/>
          </a:prstGeom>
          <a:solidFill>
            <a:schemeClr val="bg1"/>
          </a:solidFill>
          <a:ln w="9525">
            <a:noFill/>
            <a:miter lim="800000"/>
            <a:headEnd/>
            <a:tailEnd/>
          </a:ln>
        </p:spPr>
        <p:txBody>
          <a:bodyPr wrap="square">
            <a:spAutoFit/>
          </a:bodyPr>
          <a:lstStyle/>
          <a:p>
            <a:pPr algn="just"/>
            <a:r>
              <a:rPr lang="en-US" b="1" dirty="0" smtClean="0">
                <a:solidFill>
                  <a:schemeClr val="tx2"/>
                </a:solidFill>
                <a:cs typeface="Times New Roman" pitchFamily="18" charset="0"/>
              </a:rPr>
              <a:t>3/</a:t>
            </a:r>
            <a:r>
              <a:rPr lang="en-US" b="1" dirty="0" err="1" smtClean="0">
                <a:solidFill>
                  <a:schemeClr val="tx2"/>
                </a:solidFill>
                <a:cs typeface="Times New Roman" pitchFamily="18" charset="0"/>
              </a:rPr>
              <a:t>Giải</a:t>
            </a:r>
            <a:r>
              <a:rPr lang="en-US" b="1" dirty="0" smtClean="0">
                <a:solidFill>
                  <a:schemeClr val="tx2"/>
                </a:solidFill>
                <a:cs typeface="Times New Roman" pitchFamily="18" charset="0"/>
              </a:rPr>
              <a:t> </a:t>
            </a:r>
            <a:r>
              <a:rPr lang="en-US" b="1" dirty="0" err="1" smtClean="0">
                <a:solidFill>
                  <a:schemeClr val="tx2"/>
                </a:solidFill>
                <a:cs typeface="Times New Roman" pitchFamily="18" charset="0"/>
              </a:rPr>
              <a:t>thích</a:t>
            </a:r>
            <a:r>
              <a:rPr lang="en-US" b="1" dirty="0" smtClean="0">
                <a:solidFill>
                  <a:schemeClr val="tx2"/>
                </a:solidFill>
                <a:cs typeface="Times New Roman" pitchFamily="18" charset="0"/>
              </a:rPr>
              <a:t> </a:t>
            </a:r>
            <a:r>
              <a:rPr lang="en-US" b="1" dirty="0" err="1" smtClean="0">
                <a:solidFill>
                  <a:schemeClr val="tx2"/>
                </a:solidFill>
                <a:cs typeface="Times New Roman" pitchFamily="18" charset="0"/>
              </a:rPr>
              <a:t>vì</a:t>
            </a:r>
            <a:r>
              <a:rPr lang="en-US" b="1" dirty="0" smtClean="0">
                <a:solidFill>
                  <a:schemeClr val="tx2"/>
                </a:solidFill>
                <a:cs typeface="Times New Roman" pitchFamily="18" charset="0"/>
              </a:rPr>
              <a:t> </a:t>
            </a:r>
            <a:r>
              <a:rPr lang="en-US" b="1" dirty="0" err="1" smtClean="0">
                <a:solidFill>
                  <a:schemeClr val="tx2"/>
                </a:solidFill>
                <a:cs typeface="Times New Roman" pitchFamily="18" charset="0"/>
              </a:rPr>
              <a:t>sao</a:t>
            </a:r>
            <a:r>
              <a:rPr lang="en-US" b="1" dirty="0" smtClean="0">
                <a:solidFill>
                  <a:schemeClr val="tx2"/>
                </a:solidFill>
                <a:cs typeface="Times New Roman" pitchFamily="18" charset="0"/>
              </a:rPr>
              <a:t> </a:t>
            </a:r>
            <a:r>
              <a:rPr lang="en-US" b="1" dirty="0" err="1" smtClean="0">
                <a:solidFill>
                  <a:schemeClr val="tx2"/>
                </a:solidFill>
                <a:cs typeface="Times New Roman" pitchFamily="18" charset="0"/>
              </a:rPr>
              <a:t>máu</a:t>
            </a:r>
            <a:r>
              <a:rPr lang="en-US" b="1" dirty="0" smtClean="0">
                <a:solidFill>
                  <a:schemeClr val="tx2"/>
                </a:solidFill>
                <a:cs typeface="Times New Roman" pitchFamily="18" charset="0"/>
              </a:rPr>
              <a:t> </a:t>
            </a:r>
            <a:r>
              <a:rPr lang="en-US" b="1" dirty="0" err="1" smtClean="0">
                <a:solidFill>
                  <a:schemeClr val="tx2"/>
                </a:solidFill>
                <a:cs typeface="Times New Roman" pitchFamily="18" charset="0"/>
              </a:rPr>
              <a:t>từ</a:t>
            </a:r>
            <a:r>
              <a:rPr lang="en-US" b="1" dirty="0" smtClean="0">
                <a:solidFill>
                  <a:schemeClr val="tx2"/>
                </a:solidFill>
                <a:cs typeface="Times New Roman" pitchFamily="18" charset="0"/>
              </a:rPr>
              <a:t> </a:t>
            </a:r>
            <a:r>
              <a:rPr lang="en-US" b="1" dirty="0" err="1" smtClean="0">
                <a:solidFill>
                  <a:schemeClr val="tx2"/>
                </a:solidFill>
                <a:cs typeface="Times New Roman" pitchFamily="18" charset="0"/>
              </a:rPr>
              <a:t>phổi</a:t>
            </a:r>
            <a:r>
              <a:rPr lang="en-US" b="1" dirty="0" smtClean="0">
                <a:solidFill>
                  <a:schemeClr val="tx2"/>
                </a:solidFill>
                <a:cs typeface="Times New Roman" pitchFamily="18" charset="0"/>
              </a:rPr>
              <a:t> </a:t>
            </a:r>
            <a:r>
              <a:rPr lang="en-US" b="1" dirty="0" err="1" smtClean="0">
                <a:solidFill>
                  <a:schemeClr val="tx2"/>
                </a:solidFill>
                <a:cs typeface="Times New Roman" pitchFamily="18" charset="0"/>
              </a:rPr>
              <a:t>về</a:t>
            </a:r>
            <a:r>
              <a:rPr lang="en-US" b="1" dirty="0" smtClean="0">
                <a:solidFill>
                  <a:schemeClr val="tx2"/>
                </a:solidFill>
                <a:cs typeface="Times New Roman" pitchFamily="18" charset="0"/>
              </a:rPr>
              <a:t> </a:t>
            </a:r>
            <a:r>
              <a:rPr lang="en-US" b="1" dirty="0" err="1" smtClean="0">
                <a:solidFill>
                  <a:schemeClr val="tx2"/>
                </a:solidFill>
                <a:cs typeface="Times New Roman" pitchFamily="18" charset="0"/>
              </a:rPr>
              <a:t>tim</a:t>
            </a:r>
            <a:r>
              <a:rPr lang="en-US" b="1" dirty="0" smtClean="0">
                <a:solidFill>
                  <a:schemeClr val="tx2"/>
                </a:solidFill>
                <a:cs typeface="Times New Roman" pitchFamily="18" charset="0"/>
              </a:rPr>
              <a:t> </a:t>
            </a:r>
            <a:r>
              <a:rPr lang="en-US" b="1" dirty="0" err="1" smtClean="0">
                <a:solidFill>
                  <a:schemeClr val="tx2"/>
                </a:solidFill>
                <a:cs typeface="Times New Roman" pitchFamily="18" charset="0"/>
              </a:rPr>
              <a:t>tới</a:t>
            </a:r>
            <a:r>
              <a:rPr lang="en-US" b="1" dirty="0" smtClean="0">
                <a:solidFill>
                  <a:schemeClr val="tx2"/>
                </a:solidFill>
                <a:cs typeface="Times New Roman" pitchFamily="18" charset="0"/>
              </a:rPr>
              <a:t> </a:t>
            </a:r>
            <a:r>
              <a:rPr lang="en-US" b="1" dirty="0" err="1" smtClean="0">
                <a:solidFill>
                  <a:schemeClr val="tx2"/>
                </a:solidFill>
                <a:cs typeface="Times New Roman" pitchFamily="18" charset="0"/>
              </a:rPr>
              <a:t>tế</a:t>
            </a:r>
            <a:r>
              <a:rPr lang="en-US" b="1" dirty="0" smtClean="0">
                <a:solidFill>
                  <a:schemeClr val="tx2"/>
                </a:solidFill>
                <a:cs typeface="Times New Roman" pitchFamily="18" charset="0"/>
              </a:rPr>
              <a:t> </a:t>
            </a:r>
            <a:r>
              <a:rPr lang="en-US" b="1" dirty="0" err="1" smtClean="0">
                <a:solidFill>
                  <a:schemeClr val="tx2"/>
                </a:solidFill>
                <a:cs typeface="Times New Roman" pitchFamily="18" charset="0"/>
              </a:rPr>
              <a:t>bào</a:t>
            </a:r>
            <a:r>
              <a:rPr lang="en-US" b="1" dirty="0" smtClean="0">
                <a:solidFill>
                  <a:schemeClr val="tx2"/>
                </a:solidFill>
                <a:cs typeface="Times New Roman" pitchFamily="18" charset="0"/>
              </a:rPr>
              <a:t> </a:t>
            </a:r>
            <a:r>
              <a:rPr lang="en-US" sz="2400" b="1" dirty="0" err="1" smtClean="0">
                <a:solidFill>
                  <a:schemeClr val="tx2"/>
                </a:solidFill>
                <a:cs typeface="Times New Roman" pitchFamily="18" charset="0"/>
              </a:rPr>
              <a:t>có</a:t>
            </a:r>
            <a:r>
              <a:rPr lang="en-US" sz="2400" b="1" dirty="0" smtClean="0">
                <a:solidFill>
                  <a:schemeClr val="tx2"/>
                </a:solidFill>
                <a:cs typeface="Times New Roman" pitchFamily="18" charset="0"/>
              </a:rPr>
              <a:t> </a:t>
            </a:r>
            <a:r>
              <a:rPr lang="en-US" sz="2400" b="1" dirty="0" err="1" smtClean="0">
                <a:solidFill>
                  <a:schemeClr val="tx2"/>
                </a:solidFill>
                <a:cs typeface="Times New Roman" pitchFamily="18" charset="0"/>
              </a:rPr>
              <a:t>màu</a:t>
            </a:r>
            <a:r>
              <a:rPr lang="en-US" sz="2400" b="1" dirty="0" smtClean="0">
                <a:solidFill>
                  <a:schemeClr val="tx2"/>
                </a:solidFill>
                <a:cs typeface="Times New Roman" pitchFamily="18" charset="0"/>
              </a:rPr>
              <a:t> </a:t>
            </a:r>
            <a:r>
              <a:rPr lang="en-US" sz="2400" b="1" dirty="0" err="1" smtClean="0">
                <a:solidFill>
                  <a:schemeClr val="tx2"/>
                </a:solidFill>
                <a:cs typeface="Times New Roman" pitchFamily="18" charset="0"/>
              </a:rPr>
              <a:t>đỏ</a:t>
            </a:r>
            <a:r>
              <a:rPr lang="en-US" sz="2400" b="1" dirty="0" smtClean="0">
                <a:solidFill>
                  <a:schemeClr val="tx2"/>
                </a:solidFill>
                <a:cs typeface="Times New Roman" pitchFamily="18" charset="0"/>
              </a:rPr>
              <a:t> </a:t>
            </a:r>
            <a:r>
              <a:rPr lang="en-US" sz="2400" b="1" dirty="0" err="1" smtClean="0">
                <a:solidFill>
                  <a:schemeClr val="tx2"/>
                </a:solidFill>
                <a:cs typeface="Times New Roman" pitchFamily="18" charset="0"/>
              </a:rPr>
              <a:t>tươi</a:t>
            </a:r>
            <a:r>
              <a:rPr lang="en-US" b="1" dirty="0" smtClean="0">
                <a:solidFill>
                  <a:schemeClr val="tx2"/>
                </a:solidFill>
                <a:cs typeface="Times New Roman" pitchFamily="18" charset="0"/>
              </a:rPr>
              <a:t>, </a:t>
            </a:r>
            <a:r>
              <a:rPr lang="en-US" b="1" dirty="0" err="1" smtClean="0">
                <a:solidFill>
                  <a:schemeClr val="tx2"/>
                </a:solidFill>
                <a:cs typeface="Times New Roman" pitchFamily="18" charset="0"/>
              </a:rPr>
              <a:t>máu</a:t>
            </a:r>
            <a:r>
              <a:rPr lang="en-US" b="1" dirty="0" smtClean="0">
                <a:solidFill>
                  <a:schemeClr val="tx2"/>
                </a:solidFill>
                <a:cs typeface="Times New Roman" pitchFamily="18" charset="0"/>
              </a:rPr>
              <a:t> </a:t>
            </a:r>
            <a:r>
              <a:rPr lang="en-US" b="1" dirty="0" err="1" smtClean="0">
                <a:solidFill>
                  <a:schemeClr val="tx2"/>
                </a:solidFill>
                <a:cs typeface="Times New Roman" pitchFamily="18" charset="0"/>
              </a:rPr>
              <a:t>từ</a:t>
            </a:r>
            <a:r>
              <a:rPr lang="en-US" b="1" dirty="0" smtClean="0">
                <a:solidFill>
                  <a:schemeClr val="tx2"/>
                </a:solidFill>
                <a:cs typeface="Times New Roman" pitchFamily="18" charset="0"/>
              </a:rPr>
              <a:t> </a:t>
            </a:r>
            <a:r>
              <a:rPr lang="en-US" b="1" dirty="0" err="1" smtClean="0">
                <a:solidFill>
                  <a:schemeClr val="tx2"/>
                </a:solidFill>
                <a:cs typeface="Times New Roman" pitchFamily="18" charset="0"/>
              </a:rPr>
              <a:t>tế</a:t>
            </a:r>
            <a:r>
              <a:rPr lang="en-US" b="1" dirty="0" smtClean="0">
                <a:solidFill>
                  <a:schemeClr val="tx2"/>
                </a:solidFill>
                <a:cs typeface="Times New Roman" pitchFamily="18" charset="0"/>
              </a:rPr>
              <a:t> </a:t>
            </a:r>
            <a:r>
              <a:rPr lang="en-US" b="1" dirty="0" err="1" smtClean="0">
                <a:solidFill>
                  <a:schemeClr val="tx2"/>
                </a:solidFill>
                <a:cs typeface="Times New Roman" pitchFamily="18" charset="0"/>
              </a:rPr>
              <a:t>bào</a:t>
            </a:r>
            <a:r>
              <a:rPr lang="en-US" b="1" dirty="0" smtClean="0">
                <a:solidFill>
                  <a:schemeClr val="tx2"/>
                </a:solidFill>
                <a:cs typeface="Times New Roman" pitchFamily="18" charset="0"/>
              </a:rPr>
              <a:t> </a:t>
            </a:r>
            <a:r>
              <a:rPr lang="en-US" b="1" dirty="0" err="1" smtClean="0">
                <a:solidFill>
                  <a:schemeClr val="tx2"/>
                </a:solidFill>
                <a:cs typeface="Times New Roman" pitchFamily="18" charset="0"/>
              </a:rPr>
              <a:t>về</a:t>
            </a:r>
            <a:r>
              <a:rPr lang="en-US" b="1" dirty="0" smtClean="0">
                <a:solidFill>
                  <a:schemeClr val="tx2"/>
                </a:solidFill>
                <a:cs typeface="Times New Roman" pitchFamily="18" charset="0"/>
              </a:rPr>
              <a:t> </a:t>
            </a:r>
            <a:r>
              <a:rPr lang="en-US" b="1" dirty="0" err="1" smtClean="0">
                <a:solidFill>
                  <a:schemeClr val="tx2"/>
                </a:solidFill>
                <a:cs typeface="Times New Roman" pitchFamily="18" charset="0"/>
              </a:rPr>
              <a:t>tim</a:t>
            </a:r>
            <a:r>
              <a:rPr lang="en-US" b="1" dirty="0" smtClean="0">
                <a:solidFill>
                  <a:schemeClr val="tx2"/>
                </a:solidFill>
                <a:cs typeface="Times New Roman" pitchFamily="18" charset="0"/>
              </a:rPr>
              <a:t> </a:t>
            </a:r>
            <a:r>
              <a:rPr lang="en-US" b="1" dirty="0" err="1" smtClean="0">
                <a:solidFill>
                  <a:schemeClr val="tx2"/>
                </a:solidFill>
                <a:cs typeface="Times New Roman" pitchFamily="18" charset="0"/>
              </a:rPr>
              <a:t>đến</a:t>
            </a:r>
            <a:r>
              <a:rPr lang="en-US" b="1" dirty="0" smtClean="0">
                <a:solidFill>
                  <a:schemeClr val="tx2"/>
                </a:solidFill>
                <a:cs typeface="Times New Roman" pitchFamily="18" charset="0"/>
              </a:rPr>
              <a:t> </a:t>
            </a:r>
            <a:r>
              <a:rPr lang="en-US" b="1" dirty="0" err="1" smtClean="0">
                <a:solidFill>
                  <a:schemeClr val="tx2"/>
                </a:solidFill>
                <a:cs typeface="Times New Roman" pitchFamily="18" charset="0"/>
              </a:rPr>
              <a:t>phổi</a:t>
            </a:r>
            <a:r>
              <a:rPr lang="en-US" b="1" dirty="0" smtClean="0">
                <a:solidFill>
                  <a:schemeClr val="tx2"/>
                </a:solidFill>
                <a:cs typeface="Times New Roman" pitchFamily="18" charset="0"/>
              </a:rPr>
              <a:t> </a:t>
            </a:r>
            <a:r>
              <a:rPr lang="en-US" b="1" dirty="0" err="1" smtClean="0">
                <a:solidFill>
                  <a:schemeClr val="tx2"/>
                </a:solidFill>
                <a:cs typeface="Times New Roman" pitchFamily="18" charset="0"/>
              </a:rPr>
              <a:t>có</a:t>
            </a:r>
            <a:r>
              <a:rPr lang="en-US" b="1" dirty="0" smtClean="0">
                <a:solidFill>
                  <a:schemeClr val="tx2"/>
                </a:solidFill>
                <a:cs typeface="Times New Roman" pitchFamily="18" charset="0"/>
              </a:rPr>
              <a:t> </a:t>
            </a:r>
            <a:r>
              <a:rPr lang="en-US" b="1" dirty="0" err="1" smtClean="0">
                <a:solidFill>
                  <a:schemeClr val="tx2"/>
                </a:solidFill>
                <a:cs typeface="Times New Roman" pitchFamily="18" charset="0"/>
              </a:rPr>
              <a:t>màu</a:t>
            </a:r>
            <a:r>
              <a:rPr lang="en-US" b="1" dirty="0" smtClean="0">
                <a:solidFill>
                  <a:schemeClr val="tx2"/>
                </a:solidFill>
                <a:cs typeface="Times New Roman" pitchFamily="18" charset="0"/>
              </a:rPr>
              <a:t> </a:t>
            </a:r>
            <a:r>
              <a:rPr lang="en-US" b="1" dirty="0" err="1" smtClean="0">
                <a:solidFill>
                  <a:schemeClr val="tx2"/>
                </a:solidFill>
                <a:cs typeface="Times New Roman" pitchFamily="18" charset="0"/>
              </a:rPr>
              <a:t>đỏ</a:t>
            </a:r>
            <a:r>
              <a:rPr lang="en-US" b="1" dirty="0" smtClean="0">
                <a:solidFill>
                  <a:schemeClr val="tx2"/>
                </a:solidFill>
                <a:cs typeface="Times New Roman" pitchFamily="18" charset="0"/>
              </a:rPr>
              <a:t> </a:t>
            </a:r>
            <a:r>
              <a:rPr lang="en-US" b="1" dirty="0" err="1" smtClean="0">
                <a:solidFill>
                  <a:schemeClr val="tx2"/>
                </a:solidFill>
                <a:cs typeface="Times New Roman" pitchFamily="18" charset="0"/>
              </a:rPr>
              <a:t>thẫm</a:t>
            </a:r>
            <a:r>
              <a:rPr lang="en-US" b="1" dirty="0" smtClean="0">
                <a:solidFill>
                  <a:schemeClr val="tx2"/>
                </a:solidFill>
                <a:cs typeface="Times New Roman" pitchFamily="18" charset="0"/>
              </a:rPr>
              <a:t> ?</a:t>
            </a:r>
            <a:endParaRPr lang="en-US" sz="2400" b="1" dirty="0">
              <a:solidFill>
                <a:schemeClr val="tx2"/>
              </a:solidFill>
              <a:cs typeface="Times New Roman" pitchFamily="18" charset="0"/>
            </a:endParaRPr>
          </a:p>
        </p:txBody>
      </p:sp>
      <p:sp>
        <p:nvSpPr>
          <p:cNvPr id="12" name="Text Box 2"/>
          <p:cNvSpPr txBox="1">
            <a:spLocks noChangeArrowheads="1"/>
          </p:cNvSpPr>
          <p:nvPr/>
        </p:nvSpPr>
        <p:spPr bwMode="auto">
          <a:xfrm>
            <a:off x="214282" y="-24"/>
            <a:ext cx="6429420" cy="1600438"/>
          </a:xfrm>
          <a:prstGeom prst="rect">
            <a:avLst/>
          </a:prstGeom>
          <a:solidFill>
            <a:srgbClr val="FFFF00"/>
          </a:solidFill>
          <a:ln w="38100">
            <a:solidFill>
              <a:srgbClr val="FF0000"/>
            </a:solidFill>
            <a:miter lim="800000"/>
            <a:headEnd/>
            <a:tailEnd/>
          </a:ln>
        </p:spPr>
        <p:txBody>
          <a:bodyPr wrap="square">
            <a:spAutoFit/>
          </a:bodyPr>
          <a:lstStyle/>
          <a:p>
            <a:pPr algn="ctr">
              <a:spcBef>
                <a:spcPct val="50000"/>
              </a:spcBef>
            </a:pPr>
            <a:r>
              <a:rPr lang="en-US" sz="4400" b="1" dirty="0" err="1" smtClean="0">
                <a:solidFill>
                  <a:schemeClr val="tx2"/>
                </a:solidFill>
              </a:rPr>
              <a:t>Thảo</a:t>
            </a:r>
            <a:r>
              <a:rPr lang="en-US" sz="4400" b="1" dirty="0" smtClean="0">
                <a:solidFill>
                  <a:schemeClr val="tx2"/>
                </a:solidFill>
              </a:rPr>
              <a:t> </a:t>
            </a:r>
            <a:r>
              <a:rPr lang="en-US" sz="4400" b="1" dirty="0" err="1" smtClean="0">
                <a:solidFill>
                  <a:schemeClr val="tx2"/>
                </a:solidFill>
              </a:rPr>
              <a:t>luận</a:t>
            </a:r>
            <a:r>
              <a:rPr lang="en-US" sz="4400" b="1" dirty="0" smtClean="0">
                <a:solidFill>
                  <a:schemeClr val="tx2"/>
                </a:solidFill>
              </a:rPr>
              <a:t> </a:t>
            </a:r>
            <a:r>
              <a:rPr lang="en-US" sz="4400" b="1" dirty="0" err="1" smtClean="0">
                <a:solidFill>
                  <a:schemeClr val="tx2"/>
                </a:solidFill>
              </a:rPr>
              <a:t>nhóm</a:t>
            </a:r>
            <a:endParaRPr lang="en-US" sz="4400" b="1" dirty="0" smtClean="0">
              <a:solidFill>
                <a:schemeClr val="tx2"/>
              </a:solidFill>
            </a:endParaRPr>
          </a:p>
          <a:p>
            <a:pPr algn="ctr">
              <a:spcBef>
                <a:spcPct val="50000"/>
              </a:spcBef>
            </a:pPr>
            <a:r>
              <a:rPr lang="en-US" sz="3600" b="1" dirty="0" err="1" smtClean="0">
                <a:solidFill>
                  <a:schemeClr val="tx2"/>
                </a:solidFill>
                <a:latin typeface="Times New Roman" pitchFamily="18" charset="0"/>
              </a:rPr>
              <a:t>Trả</a:t>
            </a:r>
            <a:r>
              <a:rPr lang="en-US" sz="3600" b="1" dirty="0" smtClean="0">
                <a:solidFill>
                  <a:schemeClr val="tx2"/>
                </a:solidFill>
                <a:latin typeface="Times New Roman" pitchFamily="18" charset="0"/>
              </a:rPr>
              <a:t> </a:t>
            </a:r>
            <a:r>
              <a:rPr lang="en-US" sz="3600" b="1" dirty="0" err="1" smtClean="0">
                <a:solidFill>
                  <a:schemeClr val="tx2"/>
                </a:solidFill>
                <a:latin typeface="Times New Roman" pitchFamily="18" charset="0"/>
              </a:rPr>
              <a:t>lời</a:t>
            </a:r>
            <a:r>
              <a:rPr lang="en-US" sz="3600" b="1" dirty="0" smtClean="0">
                <a:solidFill>
                  <a:schemeClr val="tx2"/>
                </a:solidFill>
                <a:latin typeface="Times New Roman" pitchFamily="18" charset="0"/>
              </a:rPr>
              <a:t> </a:t>
            </a:r>
            <a:r>
              <a:rPr lang="en-US" sz="3600" b="1" dirty="0" err="1" smtClean="0">
                <a:solidFill>
                  <a:schemeClr val="tx2"/>
                </a:solidFill>
                <a:latin typeface="Times New Roman" pitchFamily="18" charset="0"/>
              </a:rPr>
              <a:t>các</a:t>
            </a:r>
            <a:r>
              <a:rPr lang="en-US" sz="3600" b="1" dirty="0" smtClean="0">
                <a:solidFill>
                  <a:schemeClr val="tx2"/>
                </a:solidFill>
                <a:latin typeface="Times New Roman" pitchFamily="18" charset="0"/>
              </a:rPr>
              <a:t> </a:t>
            </a:r>
            <a:r>
              <a:rPr lang="en-US" sz="3600" b="1" dirty="0" err="1" smtClean="0">
                <a:solidFill>
                  <a:schemeClr val="tx2"/>
                </a:solidFill>
                <a:latin typeface="Times New Roman" pitchFamily="18" charset="0"/>
              </a:rPr>
              <a:t>câu</a:t>
            </a:r>
            <a:r>
              <a:rPr lang="en-US" sz="3600" b="1" dirty="0" smtClean="0">
                <a:solidFill>
                  <a:schemeClr val="tx2"/>
                </a:solidFill>
                <a:latin typeface="Times New Roman" pitchFamily="18" charset="0"/>
              </a:rPr>
              <a:t> </a:t>
            </a:r>
            <a:r>
              <a:rPr lang="en-US" sz="3600" b="1" dirty="0" err="1" smtClean="0">
                <a:solidFill>
                  <a:schemeClr val="tx2"/>
                </a:solidFill>
                <a:latin typeface="Times New Roman" pitchFamily="18" charset="0"/>
              </a:rPr>
              <a:t>hỏi</a:t>
            </a:r>
            <a:r>
              <a:rPr lang="en-US" sz="3600" b="1" dirty="0" smtClean="0">
                <a:solidFill>
                  <a:schemeClr val="tx2"/>
                </a:solidFill>
                <a:latin typeface="Times New Roman" pitchFamily="18" charset="0"/>
              </a:rPr>
              <a:t> </a:t>
            </a:r>
            <a:r>
              <a:rPr lang="en-US" sz="3600" b="1" dirty="0" err="1" smtClean="0">
                <a:solidFill>
                  <a:schemeClr val="tx2"/>
                </a:solidFill>
                <a:latin typeface="Times New Roman" pitchFamily="18" charset="0"/>
              </a:rPr>
              <a:t>sau</a:t>
            </a:r>
            <a:r>
              <a:rPr lang="en-US" sz="3600" b="1" dirty="0" smtClean="0">
                <a:solidFill>
                  <a:schemeClr val="tx2"/>
                </a:solidFill>
                <a:latin typeface="Times New Roman" pitchFamily="18" charset="0"/>
              </a:rPr>
              <a:t>:</a:t>
            </a:r>
            <a:endParaRPr lang="en-US" sz="3600" b="1" dirty="0">
              <a:solidFill>
                <a:schemeClr val="tx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trips(downLef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WordArt 2"/>
          <p:cNvSpPr>
            <a:spLocks noChangeArrowheads="1" noChangeShapeType="1" noTextEdit="1"/>
          </p:cNvSpPr>
          <p:nvPr/>
        </p:nvSpPr>
        <p:spPr bwMode="auto">
          <a:xfrm>
            <a:off x="52373" y="115888"/>
            <a:ext cx="2376487" cy="884220"/>
          </a:xfrm>
          <a:prstGeom prst="rect">
            <a:avLst/>
          </a:prstGeom>
        </p:spPr>
        <p:txBody>
          <a:bodyPr wrap="none" fromWordArt="1">
            <a:prstTxWarp prst="textCascadeUp">
              <a:avLst>
                <a:gd name="adj" fmla="val 38241"/>
              </a:avLst>
            </a:prstTxWarp>
            <a:scene3d>
              <a:camera prst="legacyPerspectiveFront">
                <a:rot lat="20519985" lon="1080000" rev="0"/>
              </a:camera>
              <a:lightRig rig="legacyHarsh2" dir="b"/>
            </a:scene3d>
            <a:sp3d extrusionH="430200" prstMaterial="legacyMatte">
              <a:extrusionClr>
                <a:srgbClr val="FF6600"/>
              </a:extrusionClr>
            </a:sp3d>
          </a:bodyPr>
          <a:lstStyle/>
          <a:p>
            <a:r>
              <a:rPr lang="en-US" sz="3600" kern="10" dirty="0" smtClean="0">
                <a:ln w="9525">
                  <a:solidFill>
                    <a:srgbClr val="00CC00"/>
                  </a:solidFill>
                  <a:round/>
                  <a:headEnd/>
                  <a:tailEnd/>
                </a:ln>
                <a:solidFill>
                  <a:schemeClr val="accent1">
                    <a:lumMod val="75000"/>
                  </a:schemeClr>
                </a:solidFill>
                <a:latin typeface="Times New Roman"/>
                <a:cs typeface="Times New Roman"/>
              </a:rPr>
              <a:t>T</a:t>
            </a:r>
            <a:r>
              <a:rPr lang="vi-VN" sz="3600" kern="10" dirty="0" smtClean="0">
                <a:ln w="9525">
                  <a:solidFill>
                    <a:srgbClr val="00CC00"/>
                  </a:solidFill>
                  <a:round/>
                  <a:headEnd/>
                  <a:tailEnd/>
                </a:ln>
                <a:solidFill>
                  <a:schemeClr val="accent1">
                    <a:lumMod val="75000"/>
                  </a:schemeClr>
                </a:solidFill>
                <a:latin typeface="Times New Roman"/>
                <a:cs typeface="Times New Roman"/>
              </a:rPr>
              <a:t>rò </a:t>
            </a:r>
            <a:r>
              <a:rPr lang="vi-VN" sz="3600" kern="10" dirty="0">
                <a:ln w="9525">
                  <a:solidFill>
                    <a:srgbClr val="00CC00"/>
                  </a:solidFill>
                  <a:round/>
                  <a:headEnd/>
                  <a:tailEnd/>
                </a:ln>
                <a:solidFill>
                  <a:schemeClr val="accent1">
                    <a:lumMod val="75000"/>
                  </a:schemeClr>
                </a:solidFill>
                <a:latin typeface="Times New Roman"/>
                <a:cs typeface="Times New Roman"/>
              </a:rPr>
              <a:t>chơi ô chữ</a:t>
            </a:r>
            <a:endParaRPr lang="en-US" sz="3600" kern="10" dirty="0">
              <a:ln w="9525">
                <a:solidFill>
                  <a:srgbClr val="00CC00"/>
                </a:solidFill>
                <a:round/>
                <a:headEnd/>
                <a:tailEnd/>
              </a:ln>
              <a:solidFill>
                <a:schemeClr val="accent1">
                  <a:lumMod val="75000"/>
                </a:schemeClr>
              </a:solidFill>
              <a:latin typeface="Times New Roman"/>
              <a:cs typeface="Times New Roman"/>
            </a:endParaRPr>
          </a:p>
        </p:txBody>
      </p:sp>
      <p:graphicFrame>
        <p:nvGraphicFramePr>
          <p:cNvPr id="265428" name="Group 212"/>
          <p:cNvGraphicFramePr>
            <a:graphicFrameLocks noGrp="1"/>
          </p:cNvGraphicFramePr>
          <p:nvPr/>
        </p:nvGraphicFramePr>
        <p:xfrm>
          <a:off x="2143109" y="928670"/>
          <a:ext cx="6143668" cy="2500332"/>
        </p:xfrm>
        <a:graphic>
          <a:graphicData uri="http://schemas.openxmlformats.org/drawingml/2006/table">
            <a:tbl>
              <a:tblPr/>
              <a:tblGrid>
                <a:gridCol w="564640"/>
                <a:gridCol w="566472"/>
                <a:gridCol w="583399"/>
                <a:gridCol w="571504"/>
                <a:gridCol w="571504"/>
                <a:gridCol w="500066"/>
                <a:gridCol w="571504"/>
                <a:gridCol w="571504"/>
                <a:gridCol w="571504"/>
                <a:gridCol w="642943"/>
                <a:gridCol w="428628"/>
              </a:tblGrid>
              <a:tr h="62508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vi-VN"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57150" cap="flat" cmpd="sng" algn="ctr">
                      <a:solidFill>
                        <a:srgbClr val="FFFF00"/>
                      </a:solidFill>
                      <a:prstDash val="solid"/>
                      <a:round/>
                      <a:headEnd type="none" w="med" len="med"/>
                      <a:tailEnd type="none" w="med" len="med"/>
                    </a:lnL>
                    <a:lnR w="9525" cap="flat" cmpd="sng" algn="ctr">
                      <a:solidFill>
                        <a:schemeClr val="tx1"/>
                      </a:solidFill>
                      <a:prstDash val="solid"/>
                      <a:round/>
                      <a:headEnd type="none" w="med" len="med"/>
                      <a:tailEnd type="none" w="med" len="med"/>
                    </a:lnR>
                    <a:lnT w="57150" cap="flat" cmpd="sng" algn="ctr">
                      <a:solidFill>
                        <a:srgbClr val="FFFF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vi-VN"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57150" cap="flat" cmpd="sng" algn="ctr">
                      <a:solidFill>
                        <a:srgbClr val="FFFF00"/>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vi-VN"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57150" cap="flat" cmpd="sng" algn="ctr">
                      <a:solidFill>
                        <a:srgbClr val="FFFF00"/>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vi-VN"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9525" cap="flat" cmpd="sng" algn="ctr">
                      <a:solidFill>
                        <a:schemeClr val="tx1"/>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vi-VN"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57150" cap="flat" cmpd="sng" algn="ctr">
                      <a:solidFill>
                        <a:srgbClr val="FFFF00"/>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5715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vi-VN"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vi-VN"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vi-VN"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vi-VN"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vi-VN"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vi-VN"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62508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vi-VN"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571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vi-VN"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vi-VN"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vi-VN"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vi-VN"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rgbClr val="FFFF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vi-VN"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vi-VN"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vi-VN"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5715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vi-VN"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vi-VN"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a:noFill/>
                    </a:lnL>
                    <a:lnR cap="flat">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vi-VN"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a:noFill/>
                    </a:lnL>
                    <a:lnR cap="flat">
                      <a:noFill/>
                    </a:lnR>
                    <a:lnT w="12700" cap="flat" cmpd="sng" algn="ctr">
                      <a:noFill/>
                      <a:prstDash val="solid"/>
                      <a:round/>
                      <a:headEnd type="none" w="med" len="med"/>
                      <a:tailEnd type="none" w="med" len="med"/>
                    </a:lnT>
                    <a:lnB>
                      <a:noFill/>
                    </a:lnB>
                    <a:lnTlToBr>
                      <a:noFill/>
                    </a:lnTlToBr>
                    <a:lnBlToTr>
                      <a:noFill/>
                    </a:lnBlToTr>
                    <a:noFill/>
                  </a:tcPr>
                </a:tc>
              </a:tr>
              <a:tr h="62508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vi-VN"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571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vi-VN"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vi-VN"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vi-VN"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vi-VN"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vi-VN"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vi-VN"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vi-VN"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vi-VN"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vi-VN"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vi-VN"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noFill/>
                      <a:prstDash val="solid"/>
                      <a:round/>
                      <a:headEnd type="none" w="med" len="med"/>
                      <a:tailEnd type="none" w="med" len="med"/>
                    </a:lnL>
                    <a:lnR cap="flat">
                      <a:noFill/>
                    </a:lnR>
                    <a:lnT w="381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noFill/>
                  </a:tcPr>
                </a:tc>
              </a:tr>
              <a:tr h="62508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vi-VN"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57150" cap="flat" cmpd="sng" algn="ctr">
                      <a:solidFill>
                        <a:srgbClr val="FFFF00"/>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57150" cap="flat" cmpd="sng" algn="ctr">
                      <a:solidFill>
                        <a:srgbClr val="FFFF00"/>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vi-VN"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57150" cap="flat" cmpd="sng" algn="ctr">
                      <a:solidFill>
                        <a:srgbClr val="FFFF00"/>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vi-VN"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57150" cap="flat" cmpd="sng" algn="ctr">
                      <a:solidFill>
                        <a:srgbClr val="FFFF00"/>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vi-VN"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57150" cap="flat" cmpd="sng" algn="ctr">
                      <a:solidFill>
                        <a:srgbClr val="FFFF00"/>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vi-VN"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57150" cap="flat" cmpd="sng" algn="ctr">
                      <a:solidFill>
                        <a:srgbClr val="FFFF00"/>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vi-VN"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57150" cap="flat" cmpd="sng" algn="ctr">
                      <a:solidFill>
                        <a:srgbClr val="FFFF00"/>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vi-VN"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57150" cap="flat" cmpd="sng" algn="ctr">
                      <a:solidFill>
                        <a:srgbClr val="FFFF00"/>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vi-VN"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9525" cap="flat" cmpd="sng" algn="ctr">
                      <a:solidFill>
                        <a:schemeClr val="tx1"/>
                      </a:solidFill>
                      <a:prstDash val="solid"/>
                      <a:round/>
                      <a:headEnd type="none" w="med" len="med"/>
                      <a:tailEnd type="none" w="med" len="med"/>
                    </a:lnL>
                    <a:lnR w="3175" cap="flat" cmpd="sng" algn="ctr">
                      <a:solidFill>
                        <a:srgbClr val="FFFF00"/>
                      </a:solidFill>
                      <a:prstDash val="solid"/>
                      <a:round/>
                      <a:headEnd type="none" w="med" len="med"/>
                      <a:tailEnd type="none" w="med" len="med"/>
                    </a:lnR>
                    <a:lnT w="9525" cap="flat" cmpd="sng" algn="ctr">
                      <a:solidFill>
                        <a:schemeClr val="tx1"/>
                      </a:solidFill>
                      <a:prstDash val="solid"/>
                      <a:round/>
                      <a:headEnd type="none" w="med" len="med"/>
                      <a:tailEnd type="none" w="med" len="med"/>
                    </a:lnT>
                    <a:lnB w="57150" cap="flat" cmpd="sng" algn="ctr">
                      <a:solidFill>
                        <a:srgbClr val="FFFF00"/>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vi-VN"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3175" cap="flat" cmpd="sng" algn="ctr">
                      <a:solidFill>
                        <a:srgbClr val="FFFF0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FF00"/>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vi-VN"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rgbClr val="FFFF00"/>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vi-VN"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9525" cap="flat" cmpd="sng" algn="ctr">
                      <a:solidFill>
                        <a:schemeClr val="tx1"/>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rgbClr val="FFFF00"/>
                      </a:solidFill>
                      <a:prstDash val="solid"/>
                      <a:round/>
                      <a:headEnd type="none" w="med" len="med"/>
                      <a:tailEnd type="none" w="med" len="med"/>
                    </a:lnB>
                    <a:lnTlToBr>
                      <a:noFill/>
                    </a:lnTlToBr>
                    <a:lnBlToTr>
                      <a:noFill/>
                    </a:lnBlToTr>
                    <a:solidFill>
                      <a:srgbClr val="00B0F0"/>
                    </a:solidFill>
                  </a:tcPr>
                </a:tc>
              </a:tr>
            </a:tbl>
          </a:graphicData>
        </a:graphic>
      </p:graphicFrame>
      <p:sp>
        <p:nvSpPr>
          <p:cNvPr id="265336" name="Oval 120"/>
          <p:cNvSpPr>
            <a:spLocks noChangeArrowheads="1"/>
          </p:cNvSpPr>
          <p:nvPr/>
        </p:nvSpPr>
        <p:spPr bwMode="auto">
          <a:xfrm>
            <a:off x="857224" y="2214554"/>
            <a:ext cx="554037" cy="554037"/>
          </a:xfrm>
          <a:prstGeom prst="ellipse">
            <a:avLst/>
          </a:prstGeom>
          <a:solidFill>
            <a:srgbClr val="FF0000"/>
          </a:solidFill>
          <a:ln w="9525">
            <a:solidFill>
              <a:schemeClr val="tx1"/>
            </a:solidFill>
            <a:round/>
            <a:headEnd/>
            <a:tailEnd/>
          </a:ln>
        </p:spPr>
        <p:txBody>
          <a:bodyPr wrap="none" anchor="ctr"/>
          <a:lstStyle/>
          <a:p>
            <a:r>
              <a:rPr lang="en-US" sz="2000" b="1" dirty="0" smtClean="0">
                <a:solidFill>
                  <a:schemeClr val="bg2">
                    <a:lumMod val="50000"/>
                  </a:schemeClr>
                </a:solidFill>
              </a:rPr>
              <a:t>3</a:t>
            </a:r>
            <a:endParaRPr lang="en-US" sz="2000" b="1" dirty="0">
              <a:solidFill>
                <a:schemeClr val="bg2">
                  <a:lumMod val="50000"/>
                </a:schemeClr>
              </a:solidFill>
            </a:endParaRPr>
          </a:p>
        </p:txBody>
      </p:sp>
      <p:sp>
        <p:nvSpPr>
          <p:cNvPr id="265337" name="Oval 121"/>
          <p:cNvSpPr>
            <a:spLocks noChangeArrowheads="1"/>
          </p:cNvSpPr>
          <p:nvPr/>
        </p:nvSpPr>
        <p:spPr bwMode="auto">
          <a:xfrm>
            <a:off x="874691" y="1500174"/>
            <a:ext cx="554037" cy="554037"/>
          </a:xfrm>
          <a:prstGeom prst="ellipse">
            <a:avLst/>
          </a:prstGeom>
          <a:solidFill>
            <a:schemeClr val="tx1"/>
          </a:solidFill>
          <a:ln w="9525">
            <a:solidFill>
              <a:schemeClr val="tx1"/>
            </a:solidFill>
            <a:round/>
            <a:headEnd/>
            <a:tailEnd/>
          </a:ln>
        </p:spPr>
        <p:txBody>
          <a:bodyPr wrap="none" anchor="ctr"/>
          <a:lstStyle/>
          <a:p>
            <a:r>
              <a:rPr lang="en-US" sz="2000" b="1" dirty="0" smtClean="0">
                <a:solidFill>
                  <a:schemeClr val="bg2">
                    <a:lumMod val="50000"/>
                  </a:schemeClr>
                </a:solidFill>
              </a:rPr>
              <a:t>2</a:t>
            </a:r>
            <a:endParaRPr lang="en-US" sz="2000" b="1" dirty="0">
              <a:solidFill>
                <a:schemeClr val="bg2">
                  <a:lumMod val="50000"/>
                </a:schemeClr>
              </a:solidFill>
            </a:endParaRPr>
          </a:p>
        </p:txBody>
      </p:sp>
      <p:sp>
        <p:nvSpPr>
          <p:cNvPr id="265339" name="Oval 123"/>
          <p:cNvSpPr>
            <a:spLocks noChangeArrowheads="1"/>
          </p:cNvSpPr>
          <p:nvPr/>
        </p:nvSpPr>
        <p:spPr bwMode="auto">
          <a:xfrm>
            <a:off x="1231881" y="2874962"/>
            <a:ext cx="554037" cy="554038"/>
          </a:xfrm>
          <a:prstGeom prst="ellipse">
            <a:avLst/>
          </a:prstGeom>
          <a:solidFill>
            <a:schemeClr val="tx1"/>
          </a:solidFill>
          <a:ln w="9525">
            <a:solidFill>
              <a:schemeClr val="tx1"/>
            </a:solidFill>
            <a:round/>
            <a:headEnd/>
            <a:tailEnd/>
          </a:ln>
        </p:spPr>
        <p:txBody>
          <a:bodyPr wrap="none" anchor="ctr"/>
          <a:lstStyle/>
          <a:p>
            <a:r>
              <a:rPr lang="en-US" sz="2000" b="1" dirty="0" smtClean="0">
                <a:solidFill>
                  <a:schemeClr val="bg2">
                    <a:lumMod val="50000"/>
                  </a:schemeClr>
                </a:solidFill>
              </a:rPr>
              <a:t>4</a:t>
            </a:r>
            <a:endParaRPr lang="en-US" sz="2000" b="1" dirty="0">
              <a:solidFill>
                <a:schemeClr val="bg2">
                  <a:lumMod val="50000"/>
                </a:schemeClr>
              </a:solidFill>
            </a:endParaRPr>
          </a:p>
        </p:txBody>
      </p:sp>
      <p:sp>
        <p:nvSpPr>
          <p:cNvPr id="265341" name="Oval 125"/>
          <p:cNvSpPr>
            <a:spLocks noChangeArrowheads="1"/>
          </p:cNvSpPr>
          <p:nvPr/>
        </p:nvSpPr>
        <p:spPr bwMode="auto">
          <a:xfrm>
            <a:off x="1214415" y="928670"/>
            <a:ext cx="642941" cy="554038"/>
          </a:xfrm>
          <a:prstGeom prst="ellipse">
            <a:avLst/>
          </a:prstGeom>
          <a:solidFill>
            <a:srgbClr val="FFFF00"/>
          </a:solidFill>
          <a:ln w="9525">
            <a:solidFill>
              <a:schemeClr val="tx1"/>
            </a:solidFill>
            <a:round/>
            <a:headEnd/>
            <a:tailEnd/>
          </a:ln>
        </p:spPr>
        <p:txBody>
          <a:bodyPr wrap="none" anchor="ctr"/>
          <a:lstStyle/>
          <a:p>
            <a:r>
              <a:rPr lang="en-US" sz="2000" b="1" dirty="0" smtClean="0">
                <a:solidFill>
                  <a:schemeClr val="bg2">
                    <a:lumMod val="50000"/>
                  </a:schemeClr>
                </a:solidFill>
              </a:rPr>
              <a:t>1</a:t>
            </a:r>
            <a:endParaRPr lang="en-US" sz="2000" b="1" dirty="0">
              <a:solidFill>
                <a:schemeClr val="bg2">
                  <a:lumMod val="50000"/>
                </a:schemeClr>
              </a:solidFill>
            </a:endParaRPr>
          </a:p>
        </p:txBody>
      </p:sp>
      <p:sp>
        <p:nvSpPr>
          <p:cNvPr id="265342" name="Text Box 126"/>
          <p:cNvSpPr txBox="1">
            <a:spLocks noChangeArrowheads="1"/>
          </p:cNvSpPr>
          <p:nvPr/>
        </p:nvSpPr>
        <p:spPr bwMode="auto">
          <a:xfrm>
            <a:off x="2214546" y="2324393"/>
            <a:ext cx="5072097" cy="461665"/>
          </a:xfrm>
          <a:prstGeom prst="rect">
            <a:avLst/>
          </a:prstGeom>
          <a:noFill/>
          <a:ln w="9525">
            <a:noFill/>
            <a:miter lim="800000"/>
            <a:headEnd/>
            <a:tailEnd/>
          </a:ln>
        </p:spPr>
        <p:txBody>
          <a:bodyPr wrap="square">
            <a:spAutoFit/>
          </a:bodyPr>
          <a:lstStyle/>
          <a:p>
            <a:pPr algn="l"/>
            <a:r>
              <a:rPr lang="en-US" b="1" dirty="0" smtClean="0">
                <a:solidFill>
                  <a:srgbClr val="021806"/>
                </a:solidFill>
              </a:rPr>
              <a:t>M   À     N     G     X     Ư   Ơ    N      G</a:t>
            </a:r>
            <a:endParaRPr lang="en-US" b="1" dirty="0">
              <a:solidFill>
                <a:srgbClr val="021806"/>
              </a:solidFill>
            </a:endParaRPr>
          </a:p>
        </p:txBody>
      </p:sp>
      <p:sp>
        <p:nvSpPr>
          <p:cNvPr id="265343" name="AutoShape 127"/>
          <p:cNvSpPr>
            <a:spLocks noChangeArrowheads="1"/>
          </p:cNvSpPr>
          <p:nvPr/>
        </p:nvSpPr>
        <p:spPr bwMode="auto">
          <a:xfrm>
            <a:off x="571472" y="5572140"/>
            <a:ext cx="7786742" cy="1214422"/>
          </a:xfrm>
          <a:prstGeom prst="roundRect">
            <a:avLst>
              <a:gd name="adj" fmla="val 16667"/>
            </a:avLst>
          </a:prstGeom>
          <a:gradFill rotWithShape="1">
            <a:gsLst>
              <a:gs pos="0">
                <a:srgbClr val="009900"/>
              </a:gs>
              <a:gs pos="50000">
                <a:srgbClr val="E7F5E7"/>
              </a:gs>
              <a:gs pos="100000">
                <a:srgbClr val="009900"/>
              </a:gs>
            </a:gsLst>
            <a:lin ang="5400000" scaled="1"/>
          </a:gradFill>
          <a:ln w="9525">
            <a:solidFill>
              <a:schemeClr val="tx1"/>
            </a:solidFill>
            <a:round/>
            <a:headEnd/>
            <a:tailEnd/>
          </a:ln>
        </p:spPr>
        <p:txBody>
          <a:bodyPr wrap="none" anchor="ctr"/>
          <a:lstStyle/>
          <a:p>
            <a:r>
              <a:rPr lang="en-US" sz="3200" b="1" dirty="0" smtClean="0">
                <a:solidFill>
                  <a:srgbClr val="A50021"/>
                </a:solidFill>
              </a:rPr>
              <a:t>3.(8 </a:t>
            </a:r>
            <a:r>
              <a:rPr lang="en-US" sz="3200" b="1" dirty="0" err="1" smtClean="0">
                <a:solidFill>
                  <a:srgbClr val="A50021"/>
                </a:solidFill>
              </a:rPr>
              <a:t>chữ</a:t>
            </a:r>
            <a:r>
              <a:rPr lang="en-US" sz="3200" b="1" dirty="0" smtClean="0">
                <a:solidFill>
                  <a:srgbClr val="A50021"/>
                </a:solidFill>
              </a:rPr>
              <a:t> </a:t>
            </a:r>
            <a:r>
              <a:rPr lang="en-US" sz="3200" b="1" dirty="0" err="1" smtClean="0">
                <a:solidFill>
                  <a:srgbClr val="A50021"/>
                </a:solidFill>
              </a:rPr>
              <a:t>cái</a:t>
            </a:r>
            <a:r>
              <a:rPr lang="en-US" sz="3200" b="1" dirty="0" smtClean="0">
                <a:solidFill>
                  <a:srgbClr val="A50021"/>
                </a:solidFill>
              </a:rPr>
              <a:t>) </a:t>
            </a:r>
          </a:p>
          <a:p>
            <a:r>
              <a:rPr lang="en-US" sz="3200" b="1" dirty="0" err="1" smtClean="0">
                <a:solidFill>
                  <a:srgbClr val="A50021"/>
                </a:solidFill>
              </a:rPr>
              <a:t>Tên</a:t>
            </a:r>
            <a:r>
              <a:rPr lang="en-US" sz="3200" b="1" dirty="0" smtClean="0">
                <a:solidFill>
                  <a:srgbClr val="A50021"/>
                </a:solidFill>
              </a:rPr>
              <a:t> </a:t>
            </a:r>
            <a:r>
              <a:rPr lang="en-US" sz="3200" b="1" dirty="0" err="1" smtClean="0">
                <a:solidFill>
                  <a:srgbClr val="A50021"/>
                </a:solidFill>
              </a:rPr>
              <a:t>thành</a:t>
            </a:r>
            <a:r>
              <a:rPr lang="en-US" sz="3200" b="1" dirty="0" smtClean="0">
                <a:solidFill>
                  <a:srgbClr val="A50021"/>
                </a:solidFill>
              </a:rPr>
              <a:t> </a:t>
            </a:r>
            <a:r>
              <a:rPr lang="en-US" sz="3200" b="1" dirty="0" err="1" smtClean="0">
                <a:solidFill>
                  <a:srgbClr val="A50021"/>
                </a:solidFill>
              </a:rPr>
              <a:t>phần</a:t>
            </a:r>
            <a:r>
              <a:rPr lang="en-US" sz="3200" b="1" dirty="0" smtClean="0">
                <a:solidFill>
                  <a:srgbClr val="A50021"/>
                </a:solidFill>
              </a:rPr>
              <a:t> </a:t>
            </a:r>
            <a:r>
              <a:rPr lang="en-US" sz="3200" b="1" dirty="0" err="1" smtClean="0">
                <a:solidFill>
                  <a:srgbClr val="A50021"/>
                </a:solidFill>
              </a:rPr>
              <a:t>giúp</a:t>
            </a:r>
            <a:r>
              <a:rPr lang="en-US" sz="3200" b="1" dirty="0" smtClean="0">
                <a:solidFill>
                  <a:srgbClr val="A50021"/>
                </a:solidFill>
              </a:rPr>
              <a:t> </a:t>
            </a:r>
            <a:r>
              <a:rPr lang="en-US" sz="3200" b="1" dirty="0" err="1" smtClean="0">
                <a:solidFill>
                  <a:srgbClr val="A50021"/>
                </a:solidFill>
              </a:rPr>
              <a:t>xương</a:t>
            </a:r>
            <a:r>
              <a:rPr lang="en-US" sz="3200" b="1" dirty="0" smtClean="0">
                <a:solidFill>
                  <a:srgbClr val="A50021"/>
                </a:solidFill>
              </a:rPr>
              <a:t> to </a:t>
            </a:r>
            <a:r>
              <a:rPr lang="en-US" sz="3200" b="1" dirty="0" err="1" smtClean="0">
                <a:solidFill>
                  <a:srgbClr val="A50021"/>
                </a:solidFill>
              </a:rPr>
              <a:t>về</a:t>
            </a:r>
            <a:r>
              <a:rPr lang="en-US" sz="3200" b="1" dirty="0" smtClean="0">
                <a:solidFill>
                  <a:srgbClr val="A50021"/>
                </a:solidFill>
              </a:rPr>
              <a:t> </a:t>
            </a:r>
            <a:r>
              <a:rPr lang="en-US" sz="3200" b="1" dirty="0" err="1" smtClean="0">
                <a:solidFill>
                  <a:srgbClr val="A50021"/>
                </a:solidFill>
              </a:rPr>
              <a:t>bề</a:t>
            </a:r>
            <a:r>
              <a:rPr lang="en-US" sz="3200" b="1" dirty="0" smtClean="0">
                <a:solidFill>
                  <a:srgbClr val="A50021"/>
                </a:solidFill>
              </a:rPr>
              <a:t> </a:t>
            </a:r>
            <a:r>
              <a:rPr lang="en-US" sz="3200" b="1" dirty="0" err="1" smtClean="0">
                <a:solidFill>
                  <a:srgbClr val="A50021"/>
                </a:solidFill>
              </a:rPr>
              <a:t>ngang</a:t>
            </a:r>
            <a:endParaRPr lang="en-US" sz="3200" b="1" dirty="0">
              <a:solidFill>
                <a:srgbClr val="A50021"/>
              </a:solidFill>
            </a:endParaRPr>
          </a:p>
        </p:txBody>
      </p:sp>
      <p:sp>
        <p:nvSpPr>
          <p:cNvPr id="265373" name="AutoShape 157"/>
          <p:cNvSpPr>
            <a:spLocks noChangeArrowheads="1"/>
          </p:cNvSpPr>
          <p:nvPr/>
        </p:nvSpPr>
        <p:spPr bwMode="auto">
          <a:xfrm>
            <a:off x="71406" y="5429288"/>
            <a:ext cx="9144000" cy="1357298"/>
          </a:xfrm>
          <a:prstGeom prst="roundRect">
            <a:avLst>
              <a:gd name="adj" fmla="val 16667"/>
            </a:avLst>
          </a:prstGeom>
          <a:gradFill rotWithShape="1">
            <a:gsLst>
              <a:gs pos="0">
                <a:srgbClr val="009900"/>
              </a:gs>
              <a:gs pos="50000">
                <a:srgbClr val="E7F5E7"/>
              </a:gs>
              <a:gs pos="100000">
                <a:srgbClr val="009900"/>
              </a:gs>
            </a:gsLst>
            <a:lin ang="5400000" scaled="1"/>
          </a:gradFill>
          <a:ln w="9525">
            <a:solidFill>
              <a:schemeClr val="tx1"/>
            </a:solidFill>
            <a:round/>
            <a:headEnd/>
            <a:tailEnd/>
          </a:ln>
        </p:spPr>
        <p:txBody>
          <a:bodyPr wrap="none" anchor="ctr"/>
          <a:lstStyle/>
          <a:p>
            <a:r>
              <a:rPr lang="en-US" sz="3200" b="1" dirty="0" smtClean="0">
                <a:solidFill>
                  <a:schemeClr val="bg2">
                    <a:lumMod val="50000"/>
                  </a:schemeClr>
                </a:solidFill>
              </a:rPr>
              <a:t>2.(5 </a:t>
            </a:r>
            <a:r>
              <a:rPr lang="en-US" sz="3200" b="1" dirty="0" err="1" smtClean="0">
                <a:solidFill>
                  <a:schemeClr val="bg2">
                    <a:lumMod val="50000"/>
                  </a:schemeClr>
                </a:solidFill>
              </a:rPr>
              <a:t>chữ</a:t>
            </a:r>
            <a:r>
              <a:rPr lang="en-US" sz="3200" b="1" dirty="0" smtClean="0">
                <a:solidFill>
                  <a:schemeClr val="bg2">
                    <a:lumMod val="50000"/>
                  </a:schemeClr>
                </a:solidFill>
              </a:rPr>
              <a:t> </a:t>
            </a:r>
            <a:r>
              <a:rPr lang="en-US" sz="3200" b="1" dirty="0" err="1" smtClean="0">
                <a:solidFill>
                  <a:schemeClr val="bg2">
                    <a:lumMod val="50000"/>
                  </a:schemeClr>
                </a:solidFill>
              </a:rPr>
              <a:t>cái</a:t>
            </a:r>
            <a:r>
              <a:rPr lang="en-US" sz="3200" b="1" dirty="0" smtClean="0">
                <a:solidFill>
                  <a:schemeClr val="bg2">
                    <a:lumMod val="50000"/>
                  </a:schemeClr>
                </a:solidFill>
              </a:rPr>
              <a:t>) </a:t>
            </a:r>
          </a:p>
          <a:p>
            <a:r>
              <a:rPr lang="en-US" sz="3200" b="1" dirty="0" err="1" smtClean="0">
                <a:solidFill>
                  <a:schemeClr val="bg2">
                    <a:lumMod val="50000"/>
                  </a:schemeClr>
                </a:solidFill>
              </a:rPr>
              <a:t>Tính</a:t>
            </a:r>
            <a:r>
              <a:rPr lang="en-US" sz="3200" b="1" dirty="0" smtClean="0">
                <a:solidFill>
                  <a:schemeClr val="bg2">
                    <a:lumMod val="50000"/>
                  </a:schemeClr>
                </a:solidFill>
              </a:rPr>
              <a:t> </a:t>
            </a:r>
            <a:r>
              <a:rPr lang="en-US" sz="3200" b="1" dirty="0" err="1" smtClean="0">
                <a:solidFill>
                  <a:schemeClr val="bg2">
                    <a:lumMod val="50000"/>
                  </a:schemeClr>
                </a:solidFill>
              </a:rPr>
              <a:t>chất</a:t>
            </a:r>
            <a:r>
              <a:rPr lang="en-US" sz="3200" b="1" dirty="0" smtClean="0">
                <a:solidFill>
                  <a:schemeClr val="bg2">
                    <a:lumMod val="50000"/>
                  </a:schemeClr>
                </a:solidFill>
              </a:rPr>
              <a:t> </a:t>
            </a:r>
            <a:r>
              <a:rPr lang="en-US" sz="3200" b="1" dirty="0" err="1" smtClean="0">
                <a:solidFill>
                  <a:schemeClr val="bg2">
                    <a:lumMod val="50000"/>
                  </a:schemeClr>
                </a:solidFill>
              </a:rPr>
              <a:t>của</a:t>
            </a:r>
            <a:r>
              <a:rPr lang="en-US" sz="3200" b="1" dirty="0" smtClean="0">
                <a:solidFill>
                  <a:schemeClr val="bg2">
                    <a:lumMod val="50000"/>
                  </a:schemeClr>
                </a:solidFill>
              </a:rPr>
              <a:t> </a:t>
            </a:r>
            <a:r>
              <a:rPr lang="en-US" sz="3200" b="1" dirty="0" err="1" smtClean="0">
                <a:solidFill>
                  <a:schemeClr val="bg2">
                    <a:lumMod val="50000"/>
                  </a:schemeClr>
                </a:solidFill>
              </a:rPr>
              <a:t>cơ</a:t>
            </a:r>
            <a:endParaRPr lang="en-US" sz="3200" b="1" dirty="0">
              <a:solidFill>
                <a:schemeClr val="bg2">
                  <a:lumMod val="50000"/>
                </a:schemeClr>
              </a:solidFill>
            </a:endParaRPr>
          </a:p>
        </p:txBody>
      </p:sp>
      <p:sp>
        <p:nvSpPr>
          <p:cNvPr id="265374" name="Text Box 158"/>
          <p:cNvSpPr txBox="1">
            <a:spLocks noChangeArrowheads="1"/>
          </p:cNvSpPr>
          <p:nvPr/>
        </p:nvSpPr>
        <p:spPr bwMode="auto">
          <a:xfrm>
            <a:off x="2212127" y="1643050"/>
            <a:ext cx="2930610" cy="461665"/>
          </a:xfrm>
          <a:prstGeom prst="rect">
            <a:avLst/>
          </a:prstGeom>
          <a:noFill/>
          <a:ln w="9525">
            <a:noFill/>
            <a:miter lim="800000"/>
            <a:headEnd/>
            <a:tailEnd/>
          </a:ln>
        </p:spPr>
        <p:txBody>
          <a:bodyPr wrap="none">
            <a:spAutoFit/>
          </a:bodyPr>
          <a:lstStyle/>
          <a:p>
            <a:pPr algn="l"/>
            <a:r>
              <a:rPr lang="en-US" b="1" dirty="0" smtClean="0">
                <a:solidFill>
                  <a:srgbClr val="021806"/>
                </a:solidFill>
              </a:rPr>
              <a:t>C      O     D   Ã      N</a:t>
            </a:r>
            <a:endParaRPr lang="en-US" b="1" dirty="0">
              <a:solidFill>
                <a:srgbClr val="021806"/>
              </a:solidFill>
            </a:endParaRPr>
          </a:p>
        </p:txBody>
      </p:sp>
      <p:sp>
        <p:nvSpPr>
          <p:cNvPr id="265377" name="AutoShape 161"/>
          <p:cNvSpPr>
            <a:spLocks noChangeArrowheads="1"/>
          </p:cNvSpPr>
          <p:nvPr/>
        </p:nvSpPr>
        <p:spPr bwMode="auto">
          <a:xfrm>
            <a:off x="-32" y="5429264"/>
            <a:ext cx="9144000" cy="1285884"/>
          </a:xfrm>
          <a:prstGeom prst="roundRect">
            <a:avLst>
              <a:gd name="adj" fmla="val 16667"/>
            </a:avLst>
          </a:prstGeom>
          <a:gradFill rotWithShape="1">
            <a:gsLst>
              <a:gs pos="0">
                <a:srgbClr val="009900"/>
              </a:gs>
              <a:gs pos="50000">
                <a:srgbClr val="E7F5E7"/>
              </a:gs>
              <a:gs pos="100000">
                <a:srgbClr val="009900"/>
              </a:gs>
            </a:gsLst>
            <a:lin ang="5400000" scaled="1"/>
          </a:gradFill>
          <a:ln w="9525">
            <a:solidFill>
              <a:schemeClr val="tx1"/>
            </a:solidFill>
            <a:round/>
            <a:headEnd/>
            <a:tailEnd/>
          </a:ln>
        </p:spPr>
        <p:txBody>
          <a:bodyPr wrap="none" anchor="ctr"/>
          <a:lstStyle/>
          <a:p>
            <a:r>
              <a:rPr lang="en-US" sz="2800" b="1" dirty="0" smtClean="0">
                <a:solidFill>
                  <a:schemeClr val="bg2">
                    <a:lumMod val="50000"/>
                  </a:schemeClr>
                </a:solidFill>
              </a:rPr>
              <a:t>4.(11 </a:t>
            </a:r>
            <a:r>
              <a:rPr lang="en-US" sz="2800" b="1" dirty="0" err="1" smtClean="0">
                <a:solidFill>
                  <a:schemeClr val="bg2">
                    <a:lumMod val="50000"/>
                  </a:schemeClr>
                </a:solidFill>
              </a:rPr>
              <a:t>chữ</a:t>
            </a:r>
            <a:r>
              <a:rPr lang="en-US" sz="2800" b="1" dirty="0" smtClean="0">
                <a:solidFill>
                  <a:schemeClr val="bg2">
                    <a:lumMod val="50000"/>
                  </a:schemeClr>
                </a:solidFill>
              </a:rPr>
              <a:t> </a:t>
            </a:r>
            <a:r>
              <a:rPr lang="en-US" sz="2800" b="1" dirty="0" err="1" smtClean="0">
                <a:solidFill>
                  <a:schemeClr val="bg2">
                    <a:lumMod val="50000"/>
                  </a:schemeClr>
                </a:solidFill>
              </a:rPr>
              <a:t>cái</a:t>
            </a:r>
            <a:r>
              <a:rPr lang="en-US" sz="2800" b="1" dirty="0" smtClean="0">
                <a:solidFill>
                  <a:schemeClr val="bg2">
                    <a:lumMod val="50000"/>
                  </a:schemeClr>
                </a:solidFill>
              </a:rPr>
              <a:t>)</a:t>
            </a:r>
          </a:p>
          <a:p>
            <a:r>
              <a:rPr lang="en-US" sz="2800" b="1" dirty="0" err="1" smtClean="0">
                <a:solidFill>
                  <a:schemeClr val="bg2">
                    <a:lumMod val="50000"/>
                  </a:schemeClr>
                </a:solidFill>
              </a:rPr>
              <a:t>Tên</a:t>
            </a:r>
            <a:r>
              <a:rPr lang="en-US" sz="2800" b="1" dirty="0" smtClean="0">
                <a:solidFill>
                  <a:schemeClr val="bg2">
                    <a:lumMod val="50000"/>
                  </a:schemeClr>
                </a:solidFill>
              </a:rPr>
              <a:t> </a:t>
            </a:r>
            <a:r>
              <a:rPr lang="en-US" sz="2800" b="1" dirty="0" err="1" smtClean="0">
                <a:solidFill>
                  <a:schemeClr val="bg2">
                    <a:lumMod val="50000"/>
                  </a:schemeClr>
                </a:solidFill>
              </a:rPr>
              <a:t>gọi</a:t>
            </a:r>
            <a:r>
              <a:rPr lang="en-US" sz="2800" b="1" dirty="0" smtClean="0">
                <a:solidFill>
                  <a:schemeClr val="bg2">
                    <a:lumMod val="50000"/>
                  </a:schemeClr>
                </a:solidFill>
              </a:rPr>
              <a:t> </a:t>
            </a:r>
            <a:r>
              <a:rPr lang="en-US" sz="2800" b="1" dirty="0" err="1" smtClean="0">
                <a:solidFill>
                  <a:schemeClr val="bg2">
                    <a:lumMod val="50000"/>
                  </a:schemeClr>
                </a:solidFill>
              </a:rPr>
              <a:t>một</a:t>
            </a:r>
            <a:r>
              <a:rPr lang="en-US" sz="2800" b="1" dirty="0" smtClean="0">
                <a:solidFill>
                  <a:schemeClr val="bg2">
                    <a:lumMod val="50000"/>
                  </a:schemeClr>
                </a:solidFill>
              </a:rPr>
              <a:t> </a:t>
            </a:r>
            <a:r>
              <a:rPr lang="en-US" sz="2800" b="1" dirty="0" err="1" smtClean="0">
                <a:solidFill>
                  <a:schemeClr val="bg2">
                    <a:lumMod val="50000"/>
                  </a:schemeClr>
                </a:solidFill>
              </a:rPr>
              <a:t>loại</a:t>
            </a:r>
            <a:r>
              <a:rPr lang="en-US" sz="2800" b="1" dirty="0" smtClean="0">
                <a:solidFill>
                  <a:schemeClr val="bg2">
                    <a:lumMod val="50000"/>
                  </a:schemeClr>
                </a:solidFill>
              </a:rPr>
              <a:t> </a:t>
            </a:r>
            <a:r>
              <a:rPr lang="en-US" sz="2800" b="1" dirty="0" err="1" smtClean="0">
                <a:solidFill>
                  <a:schemeClr val="bg2">
                    <a:lumMod val="50000"/>
                  </a:schemeClr>
                </a:solidFill>
              </a:rPr>
              <a:t>sụn</a:t>
            </a:r>
            <a:r>
              <a:rPr lang="en-US" sz="2800" b="1" dirty="0" smtClean="0">
                <a:solidFill>
                  <a:schemeClr val="bg2">
                    <a:lumMod val="50000"/>
                  </a:schemeClr>
                </a:solidFill>
              </a:rPr>
              <a:t> </a:t>
            </a:r>
            <a:r>
              <a:rPr lang="en-US" sz="2800" b="1" dirty="0" err="1" smtClean="0">
                <a:solidFill>
                  <a:schemeClr val="bg2">
                    <a:lumMod val="50000"/>
                  </a:schemeClr>
                </a:solidFill>
              </a:rPr>
              <a:t>có</a:t>
            </a:r>
            <a:r>
              <a:rPr lang="en-US" sz="2800" b="1" dirty="0" smtClean="0">
                <a:solidFill>
                  <a:schemeClr val="bg2">
                    <a:lumMod val="50000"/>
                  </a:schemeClr>
                </a:solidFill>
              </a:rPr>
              <a:t> </a:t>
            </a:r>
            <a:r>
              <a:rPr lang="en-US" sz="2800" b="1" dirty="0" err="1" smtClean="0">
                <a:solidFill>
                  <a:schemeClr val="bg2">
                    <a:lumMod val="50000"/>
                  </a:schemeClr>
                </a:solidFill>
              </a:rPr>
              <a:t>tác</a:t>
            </a:r>
            <a:r>
              <a:rPr lang="en-US" sz="2800" b="1" dirty="0" smtClean="0">
                <a:solidFill>
                  <a:schemeClr val="bg2">
                    <a:lumMod val="50000"/>
                  </a:schemeClr>
                </a:solidFill>
              </a:rPr>
              <a:t> </a:t>
            </a:r>
            <a:r>
              <a:rPr lang="en-US" sz="2800" b="1" dirty="0" err="1" smtClean="0">
                <a:solidFill>
                  <a:schemeClr val="bg2">
                    <a:lumMod val="50000"/>
                  </a:schemeClr>
                </a:solidFill>
              </a:rPr>
              <a:t>dụng</a:t>
            </a:r>
            <a:r>
              <a:rPr lang="en-US" sz="2800" b="1" dirty="0" smtClean="0">
                <a:solidFill>
                  <a:schemeClr val="bg2">
                    <a:lumMod val="50000"/>
                  </a:schemeClr>
                </a:solidFill>
              </a:rPr>
              <a:t> </a:t>
            </a:r>
          </a:p>
          <a:p>
            <a:r>
              <a:rPr lang="en-US" sz="2800" b="1" dirty="0" err="1" smtClean="0">
                <a:solidFill>
                  <a:schemeClr val="bg2">
                    <a:lumMod val="50000"/>
                  </a:schemeClr>
                </a:solidFill>
              </a:rPr>
              <a:t>làm</a:t>
            </a:r>
            <a:r>
              <a:rPr lang="en-US" sz="2800" b="1" dirty="0" smtClean="0">
                <a:solidFill>
                  <a:schemeClr val="bg2">
                    <a:lumMod val="50000"/>
                  </a:schemeClr>
                </a:solidFill>
              </a:rPr>
              <a:t> </a:t>
            </a:r>
            <a:r>
              <a:rPr lang="en-US" sz="2800" b="1" dirty="0" err="1" smtClean="0">
                <a:solidFill>
                  <a:schemeClr val="bg2">
                    <a:lumMod val="50000"/>
                  </a:schemeClr>
                </a:solidFill>
              </a:rPr>
              <a:t>giảm</a:t>
            </a:r>
            <a:r>
              <a:rPr lang="en-US" sz="2800" b="1" dirty="0" smtClean="0">
                <a:solidFill>
                  <a:schemeClr val="bg2">
                    <a:lumMod val="50000"/>
                  </a:schemeClr>
                </a:solidFill>
              </a:rPr>
              <a:t> ma </a:t>
            </a:r>
            <a:r>
              <a:rPr lang="en-US" sz="2800" b="1" dirty="0" err="1" smtClean="0">
                <a:solidFill>
                  <a:schemeClr val="bg2">
                    <a:lumMod val="50000"/>
                  </a:schemeClr>
                </a:solidFill>
              </a:rPr>
              <a:t>sát</a:t>
            </a:r>
            <a:r>
              <a:rPr lang="en-US" sz="2800" b="1" dirty="0" smtClean="0">
                <a:solidFill>
                  <a:schemeClr val="bg2">
                    <a:lumMod val="50000"/>
                  </a:schemeClr>
                </a:solidFill>
              </a:rPr>
              <a:t> </a:t>
            </a:r>
            <a:r>
              <a:rPr lang="en-US" sz="2800" b="1" dirty="0" err="1" smtClean="0">
                <a:solidFill>
                  <a:schemeClr val="bg2">
                    <a:lumMod val="50000"/>
                  </a:schemeClr>
                </a:solidFill>
              </a:rPr>
              <a:t>các</a:t>
            </a:r>
            <a:r>
              <a:rPr lang="en-US" sz="2800" b="1" dirty="0" smtClean="0">
                <a:solidFill>
                  <a:schemeClr val="bg2">
                    <a:lumMod val="50000"/>
                  </a:schemeClr>
                </a:solidFill>
              </a:rPr>
              <a:t> </a:t>
            </a:r>
            <a:r>
              <a:rPr lang="en-US" sz="2800" b="1" dirty="0" err="1" smtClean="0">
                <a:solidFill>
                  <a:schemeClr val="bg2">
                    <a:lumMod val="50000"/>
                  </a:schemeClr>
                </a:solidFill>
              </a:rPr>
              <a:t>đầu</a:t>
            </a:r>
            <a:r>
              <a:rPr lang="en-US" sz="2800" b="1" dirty="0" smtClean="0">
                <a:solidFill>
                  <a:schemeClr val="bg2">
                    <a:lumMod val="50000"/>
                  </a:schemeClr>
                </a:solidFill>
              </a:rPr>
              <a:t> </a:t>
            </a:r>
            <a:r>
              <a:rPr lang="en-US" sz="2800" b="1" dirty="0" err="1" smtClean="0">
                <a:solidFill>
                  <a:schemeClr val="bg2">
                    <a:lumMod val="50000"/>
                  </a:schemeClr>
                </a:solidFill>
              </a:rPr>
              <a:t>xương</a:t>
            </a:r>
            <a:r>
              <a:rPr lang="en-US" sz="2800" b="1" dirty="0" smtClean="0">
                <a:solidFill>
                  <a:schemeClr val="bg2">
                    <a:lumMod val="50000"/>
                  </a:schemeClr>
                </a:solidFill>
              </a:rPr>
              <a:t> </a:t>
            </a:r>
            <a:r>
              <a:rPr lang="en-US" sz="2800" b="1" dirty="0" err="1" smtClean="0">
                <a:solidFill>
                  <a:schemeClr val="bg2">
                    <a:lumMod val="50000"/>
                  </a:schemeClr>
                </a:solidFill>
              </a:rPr>
              <a:t>khi</a:t>
            </a:r>
            <a:r>
              <a:rPr lang="en-US" sz="2800" b="1" dirty="0" smtClean="0">
                <a:solidFill>
                  <a:schemeClr val="bg2">
                    <a:lumMod val="50000"/>
                  </a:schemeClr>
                </a:solidFill>
              </a:rPr>
              <a:t> </a:t>
            </a:r>
            <a:r>
              <a:rPr lang="en-US" sz="2800" b="1" dirty="0" err="1" smtClean="0">
                <a:solidFill>
                  <a:schemeClr val="bg2">
                    <a:lumMod val="50000"/>
                  </a:schemeClr>
                </a:solidFill>
              </a:rPr>
              <a:t>chuyển</a:t>
            </a:r>
            <a:r>
              <a:rPr lang="en-US" sz="2800" b="1" dirty="0" smtClean="0">
                <a:solidFill>
                  <a:schemeClr val="bg2">
                    <a:lumMod val="50000"/>
                  </a:schemeClr>
                </a:solidFill>
              </a:rPr>
              <a:t> </a:t>
            </a:r>
            <a:r>
              <a:rPr lang="en-US" sz="2800" b="1" dirty="0" err="1" smtClean="0">
                <a:solidFill>
                  <a:schemeClr val="bg2">
                    <a:lumMod val="50000"/>
                  </a:schemeClr>
                </a:solidFill>
              </a:rPr>
              <a:t>động</a:t>
            </a:r>
            <a:r>
              <a:rPr lang="en-US" sz="2800" b="1" dirty="0" smtClean="0">
                <a:solidFill>
                  <a:schemeClr val="bg2">
                    <a:lumMod val="50000"/>
                  </a:schemeClr>
                </a:solidFill>
              </a:rPr>
              <a:t>.</a:t>
            </a:r>
            <a:endParaRPr lang="en-US" sz="2800" b="1" dirty="0">
              <a:solidFill>
                <a:schemeClr val="bg2">
                  <a:lumMod val="50000"/>
                </a:schemeClr>
              </a:solidFill>
            </a:endParaRPr>
          </a:p>
        </p:txBody>
      </p:sp>
      <p:sp>
        <p:nvSpPr>
          <p:cNvPr id="265381" name="Text Box 165"/>
          <p:cNvSpPr txBox="1">
            <a:spLocks noChangeArrowheads="1"/>
          </p:cNvSpPr>
          <p:nvPr/>
        </p:nvSpPr>
        <p:spPr bwMode="auto">
          <a:xfrm>
            <a:off x="2143108" y="2928934"/>
            <a:ext cx="6215074" cy="461665"/>
          </a:xfrm>
          <a:prstGeom prst="rect">
            <a:avLst/>
          </a:prstGeom>
          <a:noFill/>
          <a:ln w="9525">
            <a:noFill/>
            <a:miter lim="800000"/>
            <a:headEnd/>
            <a:tailEnd/>
          </a:ln>
        </p:spPr>
        <p:txBody>
          <a:bodyPr wrap="square">
            <a:spAutoFit/>
          </a:bodyPr>
          <a:lstStyle/>
          <a:p>
            <a:pPr algn="l"/>
            <a:r>
              <a:rPr lang="en-US" b="1" dirty="0" smtClean="0">
                <a:solidFill>
                  <a:srgbClr val="021806"/>
                </a:solidFill>
              </a:rPr>
              <a:t>S       Ụ     N    Đ     Ầ    U   X      Ư    Ơ    N     G</a:t>
            </a:r>
            <a:endParaRPr lang="en-US" b="1" dirty="0">
              <a:solidFill>
                <a:srgbClr val="021806"/>
              </a:solidFill>
            </a:endParaRPr>
          </a:p>
        </p:txBody>
      </p:sp>
      <p:sp>
        <p:nvSpPr>
          <p:cNvPr id="265386" name="AutoShape 170"/>
          <p:cNvSpPr>
            <a:spLocks noChangeArrowheads="1"/>
          </p:cNvSpPr>
          <p:nvPr/>
        </p:nvSpPr>
        <p:spPr bwMode="auto">
          <a:xfrm>
            <a:off x="71406" y="5500702"/>
            <a:ext cx="9072594" cy="1071570"/>
          </a:xfrm>
          <a:prstGeom prst="roundRect">
            <a:avLst>
              <a:gd name="adj" fmla="val 16667"/>
            </a:avLst>
          </a:prstGeom>
          <a:gradFill rotWithShape="1">
            <a:gsLst>
              <a:gs pos="0">
                <a:srgbClr val="009900"/>
              </a:gs>
              <a:gs pos="50000">
                <a:srgbClr val="E7F5E7"/>
              </a:gs>
              <a:gs pos="100000">
                <a:srgbClr val="009900"/>
              </a:gs>
            </a:gsLst>
            <a:lin ang="5400000" scaled="1"/>
          </a:gradFill>
          <a:ln w="9525">
            <a:solidFill>
              <a:schemeClr val="tx1"/>
            </a:solidFill>
            <a:round/>
            <a:headEnd/>
            <a:tailEnd/>
          </a:ln>
        </p:spPr>
        <p:txBody>
          <a:bodyPr wrap="none" anchor="ctr"/>
          <a:lstStyle/>
          <a:p>
            <a:r>
              <a:rPr lang="en-US" sz="2800" b="1" dirty="0">
                <a:solidFill>
                  <a:schemeClr val="bg2">
                    <a:lumMod val="50000"/>
                  </a:schemeClr>
                </a:solidFill>
              </a:rPr>
              <a:t> </a:t>
            </a:r>
            <a:r>
              <a:rPr lang="en-US" sz="2800" b="1" dirty="0" smtClean="0">
                <a:solidFill>
                  <a:schemeClr val="bg2">
                    <a:lumMod val="50000"/>
                  </a:schemeClr>
                </a:solidFill>
              </a:rPr>
              <a:t>1. (4 </a:t>
            </a:r>
            <a:r>
              <a:rPr lang="en-US" sz="2800" b="1" dirty="0" err="1" smtClean="0">
                <a:solidFill>
                  <a:schemeClr val="bg2">
                    <a:lumMod val="50000"/>
                  </a:schemeClr>
                </a:solidFill>
              </a:rPr>
              <a:t>chữ</a:t>
            </a:r>
            <a:r>
              <a:rPr lang="en-US" sz="2800" b="1" dirty="0" smtClean="0">
                <a:solidFill>
                  <a:schemeClr val="bg2">
                    <a:lumMod val="50000"/>
                  </a:schemeClr>
                </a:solidFill>
              </a:rPr>
              <a:t> </a:t>
            </a:r>
            <a:r>
              <a:rPr lang="en-US" sz="2800" b="1" dirty="0" err="1" smtClean="0">
                <a:solidFill>
                  <a:schemeClr val="bg2">
                    <a:lumMod val="50000"/>
                  </a:schemeClr>
                </a:solidFill>
              </a:rPr>
              <a:t>cái</a:t>
            </a:r>
            <a:r>
              <a:rPr lang="en-US" sz="2800" b="1" dirty="0" smtClean="0">
                <a:solidFill>
                  <a:schemeClr val="bg2">
                    <a:lumMod val="50000"/>
                  </a:schemeClr>
                </a:solidFill>
              </a:rPr>
              <a:t>)</a:t>
            </a:r>
          </a:p>
          <a:p>
            <a:r>
              <a:rPr lang="en-US" sz="2800" b="1" dirty="0" err="1" smtClean="0">
                <a:solidFill>
                  <a:schemeClr val="bg2">
                    <a:lumMod val="50000"/>
                  </a:schemeClr>
                </a:solidFill>
              </a:rPr>
              <a:t>Tên</a:t>
            </a:r>
            <a:r>
              <a:rPr lang="en-US" sz="2800" b="1" dirty="0" smtClean="0">
                <a:solidFill>
                  <a:schemeClr val="bg2">
                    <a:lumMod val="50000"/>
                  </a:schemeClr>
                </a:solidFill>
              </a:rPr>
              <a:t> </a:t>
            </a:r>
            <a:r>
              <a:rPr lang="en-US" sz="2800" b="1" dirty="0" err="1" smtClean="0">
                <a:solidFill>
                  <a:schemeClr val="bg2">
                    <a:lumMod val="50000"/>
                  </a:schemeClr>
                </a:solidFill>
              </a:rPr>
              <a:t>cấu</a:t>
            </a:r>
            <a:r>
              <a:rPr lang="en-US" sz="2800" b="1" dirty="0" smtClean="0">
                <a:solidFill>
                  <a:schemeClr val="bg2">
                    <a:lumMod val="50000"/>
                  </a:schemeClr>
                </a:solidFill>
              </a:rPr>
              <a:t> </a:t>
            </a:r>
            <a:r>
              <a:rPr lang="en-US" sz="2800" b="1" dirty="0" err="1" smtClean="0">
                <a:solidFill>
                  <a:schemeClr val="bg2">
                    <a:lumMod val="50000"/>
                  </a:schemeClr>
                </a:solidFill>
              </a:rPr>
              <a:t>trúc</a:t>
            </a:r>
            <a:r>
              <a:rPr lang="en-US" sz="2800" b="1" dirty="0" smtClean="0">
                <a:solidFill>
                  <a:schemeClr val="bg2">
                    <a:lumMod val="50000"/>
                  </a:schemeClr>
                </a:solidFill>
              </a:rPr>
              <a:t> </a:t>
            </a:r>
            <a:r>
              <a:rPr lang="en-US" sz="2800" b="1" dirty="0" err="1" smtClean="0">
                <a:solidFill>
                  <a:schemeClr val="bg2">
                    <a:lumMod val="50000"/>
                  </a:schemeClr>
                </a:solidFill>
              </a:rPr>
              <a:t>của</a:t>
            </a:r>
            <a:r>
              <a:rPr lang="en-US" sz="2800" b="1" dirty="0" smtClean="0">
                <a:solidFill>
                  <a:schemeClr val="bg2">
                    <a:lumMod val="50000"/>
                  </a:schemeClr>
                </a:solidFill>
              </a:rPr>
              <a:t> </a:t>
            </a:r>
            <a:r>
              <a:rPr lang="en-US" sz="2800" b="1" dirty="0" err="1" smtClean="0">
                <a:solidFill>
                  <a:schemeClr val="bg2">
                    <a:lumMod val="50000"/>
                  </a:schemeClr>
                </a:solidFill>
              </a:rPr>
              <a:t>cơ</a:t>
            </a:r>
            <a:r>
              <a:rPr lang="en-US" sz="2800" b="1" dirty="0" smtClean="0">
                <a:solidFill>
                  <a:schemeClr val="bg2">
                    <a:lumMod val="50000"/>
                  </a:schemeClr>
                </a:solidFill>
              </a:rPr>
              <a:t> do </a:t>
            </a:r>
            <a:r>
              <a:rPr lang="en-US" sz="2800" b="1" dirty="0" err="1" smtClean="0">
                <a:solidFill>
                  <a:schemeClr val="bg2">
                    <a:lumMod val="50000"/>
                  </a:schemeClr>
                </a:solidFill>
              </a:rPr>
              <a:t>nhiều</a:t>
            </a:r>
            <a:r>
              <a:rPr lang="en-US" sz="2800" b="1" dirty="0" smtClean="0">
                <a:solidFill>
                  <a:schemeClr val="bg2">
                    <a:lumMod val="50000"/>
                  </a:schemeClr>
                </a:solidFill>
              </a:rPr>
              <a:t> </a:t>
            </a:r>
            <a:r>
              <a:rPr lang="en-US" sz="2800" b="1" dirty="0" err="1" smtClean="0">
                <a:solidFill>
                  <a:schemeClr val="bg2">
                    <a:lumMod val="50000"/>
                  </a:schemeClr>
                </a:solidFill>
              </a:rPr>
              <a:t>sợi</a:t>
            </a:r>
            <a:r>
              <a:rPr lang="en-US" sz="2800" b="1" dirty="0" smtClean="0">
                <a:solidFill>
                  <a:schemeClr val="bg2">
                    <a:lumMod val="50000"/>
                  </a:schemeClr>
                </a:solidFill>
              </a:rPr>
              <a:t> </a:t>
            </a:r>
            <a:r>
              <a:rPr lang="en-US" sz="2800" b="1" dirty="0" err="1" smtClean="0">
                <a:solidFill>
                  <a:schemeClr val="bg2">
                    <a:lumMod val="50000"/>
                  </a:schemeClr>
                </a:solidFill>
              </a:rPr>
              <a:t>cơ</a:t>
            </a:r>
            <a:r>
              <a:rPr lang="en-US" sz="2800" b="1" dirty="0" smtClean="0">
                <a:solidFill>
                  <a:schemeClr val="bg2">
                    <a:lumMod val="50000"/>
                  </a:schemeClr>
                </a:solidFill>
              </a:rPr>
              <a:t> (</a:t>
            </a:r>
            <a:r>
              <a:rPr lang="en-US" sz="2800" b="1" dirty="0" err="1" smtClean="0">
                <a:solidFill>
                  <a:schemeClr val="bg2">
                    <a:lumMod val="50000"/>
                  </a:schemeClr>
                </a:solidFill>
              </a:rPr>
              <a:t>tế</a:t>
            </a:r>
            <a:r>
              <a:rPr lang="en-US" sz="2800" b="1" dirty="0" smtClean="0">
                <a:solidFill>
                  <a:schemeClr val="bg2">
                    <a:lumMod val="50000"/>
                  </a:schemeClr>
                </a:solidFill>
              </a:rPr>
              <a:t> </a:t>
            </a:r>
            <a:r>
              <a:rPr lang="en-US" sz="2800" b="1" dirty="0" err="1" smtClean="0">
                <a:solidFill>
                  <a:schemeClr val="bg2">
                    <a:lumMod val="50000"/>
                  </a:schemeClr>
                </a:solidFill>
              </a:rPr>
              <a:t>bào</a:t>
            </a:r>
            <a:r>
              <a:rPr lang="en-US" sz="2800" b="1" dirty="0" smtClean="0">
                <a:solidFill>
                  <a:schemeClr val="bg2">
                    <a:lumMod val="50000"/>
                  </a:schemeClr>
                </a:solidFill>
              </a:rPr>
              <a:t> </a:t>
            </a:r>
            <a:r>
              <a:rPr lang="en-US" sz="2800" b="1" dirty="0" err="1" smtClean="0">
                <a:solidFill>
                  <a:schemeClr val="bg2">
                    <a:lumMod val="50000"/>
                  </a:schemeClr>
                </a:solidFill>
              </a:rPr>
              <a:t>cơ</a:t>
            </a:r>
            <a:r>
              <a:rPr lang="en-US" sz="2800" b="1" dirty="0" smtClean="0">
                <a:solidFill>
                  <a:schemeClr val="bg2">
                    <a:lumMod val="50000"/>
                  </a:schemeClr>
                </a:solidFill>
              </a:rPr>
              <a:t>) </a:t>
            </a:r>
            <a:r>
              <a:rPr lang="en-US" sz="2800" b="1" dirty="0" err="1" smtClean="0">
                <a:solidFill>
                  <a:schemeClr val="bg2">
                    <a:lumMod val="50000"/>
                  </a:schemeClr>
                </a:solidFill>
              </a:rPr>
              <a:t>hợp</a:t>
            </a:r>
            <a:r>
              <a:rPr lang="en-US" sz="2800" b="1" dirty="0" smtClean="0">
                <a:solidFill>
                  <a:schemeClr val="bg2">
                    <a:lumMod val="50000"/>
                  </a:schemeClr>
                </a:solidFill>
              </a:rPr>
              <a:t> </a:t>
            </a:r>
            <a:r>
              <a:rPr lang="en-US" sz="2800" b="1" dirty="0" err="1" smtClean="0">
                <a:solidFill>
                  <a:schemeClr val="bg2">
                    <a:lumMod val="50000"/>
                  </a:schemeClr>
                </a:solidFill>
              </a:rPr>
              <a:t>lại</a:t>
            </a:r>
            <a:r>
              <a:rPr lang="en-US" sz="2800" b="1" dirty="0" smtClean="0">
                <a:solidFill>
                  <a:schemeClr val="bg2">
                    <a:lumMod val="50000"/>
                  </a:schemeClr>
                </a:solidFill>
              </a:rPr>
              <a:t>  </a:t>
            </a:r>
            <a:endParaRPr lang="en-US" sz="2800" b="1" dirty="0">
              <a:solidFill>
                <a:schemeClr val="bg2">
                  <a:lumMod val="50000"/>
                </a:schemeClr>
              </a:solidFill>
            </a:endParaRPr>
          </a:p>
        </p:txBody>
      </p:sp>
      <p:sp>
        <p:nvSpPr>
          <p:cNvPr id="265387" name="Text Box 171"/>
          <p:cNvSpPr txBox="1">
            <a:spLocks noChangeArrowheads="1"/>
          </p:cNvSpPr>
          <p:nvPr/>
        </p:nvSpPr>
        <p:spPr bwMode="auto">
          <a:xfrm>
            <a:off x="2143109" y="1000108"/>
            <a:ext cx="2428892" cy="461665"/>
          </a:xfrm>
          <a:prstGeom prst="rect">
            <a:avLst/>
          </a:prstGeom>
          <a:noFill/>
          <a:ln w="9525">
            <a:noFill/>
            <a:miter lim="800000"/>
            <a:headEnd/>
            <a:tailEnd/>
          </a:ln>
        </p:spPr>
        <p:txBody>
          <a:bodyPr wrap="square">
            <a:spAutoFit/>
          </a:bodyPr>
          <a:lstStyle/>
          <a:p>
            <a:pPr algn="l"/>
            <a:r>
              <a:rPr lang="en-US" b="1" dirty="0" smtClean="0">
                <a:solidFill>
                  <a:srgbClr val="021806"/>
                </a:solidFill>
              </a:rPr>
              <a:t>B      Ó     C    Ơ</a:t>
            </a:r>
            <a:endParaRPr lang="en-US" b="1" dirty="0">
              <a:solidFill>
                <a:srgbClr val="021806"/>
              </a:solidFill>
            </a:endParaRPr>
          </a:p>
        </p:txBody>
      </p:sp>
      <p:graphicFrame>
        <p:nvGraphicFramePr>
          <p:cNvPr id="18" name="Table 17"/>
          <p:cNvGraphicFramePr>
            <a:graphicFrameLocks noGrp="1"/>
          </p:cNvGraphicFramePr>
          <p:nvPr/>
        </p:nvGraphicFramePr>
        <p:xfrm>
          <a:off x="2714612" y="4429133"/>
          <a:ext cx="3390920" cy="571503"/>
        </p:xfrm>
        <a:graphic>
          <a:graphicData uri="http://schemas.openxmlformats.org/drawingml/2006/table">
            <a:tbl>
              <a:tblPr firstRow="1" bandRow="1">
                <a:tableStyleId>{5C22544A-7EE6-4342-B048-85BDC9FD1C3A}</a:tableStyleId>
              </a:tblPr>
              <a:tblGrid>
                <a:gridCol w="423865"/>
                <a:gridCol w="423865"/>
                <a:gridCol w="423865"/>
                <a:gridCol w="423865"/>
                <a:gridCol w="423865"/>
                <a:gridCol w="423865"/>
                <a:gridCol w="423865"/>
                <a:gridCol w="423865"/>
              </a:tblGrid>
              <a:tr h="571503">
                <a:tc>
                  <a:txBody>
                    <a:bodyPr/>
                    <a:lstStyle/>
                    <a:p>
                      <a:endParaRPr lang="en-US" dirty="0"/>
                    </a:p>
                  </a:txBody>
                  <a:tcPr>
                    <a:lnL w="28575" cap="flat" cmpd="sng" algn="ctr">
                      <a:solidFill>
                        <a:srgbClr val="021806"/>
                      </a:solidFill>
                      <a:prstDash val="solid"/>
                      <a:round/>
                      <a:headEnd type="none" w="med" len="med"/>
                      <a:tailEnd type="none" w="med" len="med"/>
                    </a:lnL>
                    <a:lnR w="28575" cap="flat" cmpd="sng" algn="ctr">
                      <a:solidFill>
                        <a:srgbClr val="021806"/>
                      </a:solidFill>
                      <a:prstDash val="solid"/>
                      <a:round/>
                      <a:headEnd type="none" w="med" len="med"/>
                      <a:tailEnd type="none" w="med" len="med"/>
                    </a:lnR>
                    <a:lnT w="28575" cap="flat" cmpd="sng" algn="ctr">
                      <a:solidFill>
                        <a:srgbClr val="021806"/>
                      </a:solidFill>
                      <a:prstDash val="solid"/>
                      <a:round/>
                      <a:headEnd type="none" w="med" len="med"/>
                      <a:tailEnd type="none" w="med" len="med"/>
                    </a:lnT>
                    <a:lnB w="28575" cap="flat" cmpd="sng" algn="ctr">
                      <a:solidFill>
                        <a:srgbClr val="021806"/>
                      </a:solidFill>
                      <a:prstDash val="solid"/>
                      <a:round/>
                      <a:headEnd type="none" w="med" len="med"/>
                      <a:tailEnd type="none" w="med" len="med"/>
                    </a:lnB>
                    <a:solidFill>
                      <a:srgbClr val="FFFF00"/>
                    </a:solidFill>
                  </a:tcPr>
                </a:tc>
                <a:tc>
                  <a:txBody>
                    <a:bodyPr/>
                    <a:lstStyle/>
                    <a:p>
                      <a:endParaRPr lang="en-US" dirty="0"/>
                    </a:p>
                  </a:txBody>
                  <a:tcPr>
                    <a:lnL w="28575" cap="flat" cmpd="sng" algn="ctr">
                      <a:solidFill>
                        <a:srgbClr val="021806"/>
                      </a:solidFill>
                      <a:prstDash val="solid"/>
                      <a:round/>
                      <a:headEnd type="none" w="med" len="med"/>
                      <a:tailEnd type="none" w="med" len="med"/>
                    </a:lnL>
                    <a:lnR w="28575" cap="flat" cmpd="sng" algn="ctr">
                      <a:solidFill>
                        <a:srgbClr val="021806"/>
                      </a:solidFill>
                      <a:prstDash val="solid"/>
                      <a:round/>
                      <a:headEnd type="none" w="med" len="med"/>
                      <a:tailEnd type="none" w="med" len="med"/>
                    </a:lnR>
                    <a:lnT w="28575" cap="flat" cmpd="sng" algn="ctr">
                      <a:solidFill>
                        <a:srgbClr val="021806"/>
                      </a:solidFill>
                      <a:prstDash val="solid"/>
                      <a:round/>
                      <a:headEnd type="none" w="med" len="med"/>
                      <a:tailEnd type="none" w="med" len="med"/>
                    </a:lnT>
                    <a:lnB w="28575" cap="flat" cmpd="sng" algn="ctr">
                      <a:solidFill>
                        <a:srgbClr val="021806"/>
                      </a:solidFill>
                      <a:prstDash val="solid"/>
                      <a:round/>
                      <a:headEnd type="none" w="med" len="med"/>
                      <a:tailEnd type="none" w="med" len="med"/>
                    </a:lnB>
                    <a:solidFill>
                      <a:srgbClr val="FFFF00"/>
                    </a:solidFill>
                  </a:tcPr>
                </a:tc>
                <a:tc>
                  <a:txBody>
                    <a:bodyPr/>
                    <a:lstStyle/>
                    <a:p>
                      <a:endParaRPr lang="en-US" dirty="0"/>
                    </a:p>
                  </a:txBody>
                  <a:tcPr>
                    <a:lnL w="28575" cap="flat" cmpd="sng" algn="ctr">
                      <a:solidFill>
                        <a:srgbClr val="021806"/>
                      </a:solidFill>
                      <a:prstDash val="solid"/>
                      <a:round/>
                      <a:headEnd type="none" w="med" len="med"/>
                      <a:tailEnd type="none" w="med" len="med"/>
                    </a:lnL>
                    <a:lnR w="28575" cap="flat" cmpd="sng" algn="ctr">
                      <a:solidFill>
                        <a:srgbClr val="021806"/>
                      </a:solidFill>
                      <a:prstDash val="solid"/>
                      <a:round/>
                      <a:headEnd type="none" w="med" len="med"/>
                      <a:tailEnd type="none" w="med" len="med"/>
                    </a:lnR>
                    <a:lnT w="28575" cap="flat" cmpd="sng" algn="ctr">
                      <a:solidFill>
                        <a:srgbClr val="021806"/>
                      </a:solidFill>
                      <a:prstDash val="solid"/>
                      <a:round/>
                      <a:headEnd type="none" w="med" len="med"/>
                      <a:tailEnd type="none" w="med" len="med"/>
                    </a:lnT>
                    <a:lnB w="28575" cap="flat" cmpd="sng" algn="ctr">
                      <a:solidFill>
                        <a:srgbClr val="021806"/>
                      </a:solidFill>
                      <a:prstDash val="solid"/>
                      <a:round/>
                      <a:headEnd type="none" w="med" len="med"/>
                      <a:tailEnd type="none" w="med" len="med"/>
                    </a:lnB>
                    <a:solidFill>
                      <a:srgbClr val="FFFF00"/>
                    </a:solidFill>
                  </a:tcPr>
                </a:tc>
                <a:tc>
                  <a:txBody>
                    <a:bodyPr/>
                    <a:lstStyle/>
                    <a:p>
                      <a:endParaRPr lang="en-US" dirty="0"/>
                    </a:p>
                  </a:txBody>
                  <a:tcPr>
                    <a:lnL w="28575" cap="flat" cmpd="sng" algn="ctr">
                      <a:solidFill>
                        <a:srgbClr val="021806"/>
                      </a:solidFill>
                      <a:prstDash val="solid"/>
                      <a:round/>
                      <a:headEnd type="none" w="med" len="med"/>
                      <a:tailEnd type="none" w="med" len="med"/>
                    </a:lnL>
                    <a:lnR w="28575" cap="flat" cmpd="sng" algn="ctr">
                      <a:solidFill>
                        <a:srgbClr val="021806"/>
                      </a:solidFill>
                      <a:prstDash val="solid"/>
                      <a:round/>
                      <a:headEnd type="none" w="med" len="med"/>
                      <a:tailEnd type="none" w="med" len="med"/>
                    </a:lnR>
                    <a:lnT w="28575" cap="flat" cmpd="sng" algn="ctr">
                      <a:solidFill>
                        <a:srgbClr val="021806"/>
                      </a:solidFill>
                      <a:prstDash val="solid"/>
                      <a:round/>
                      <a:headEnd type="none" w="med" len="med"/>
                      <a:tailEnd type="none" w="med" len="med"/>
                    </a:lnT>
                    <a:lnB w="28575" cap="flat" cmpd="sng" algn="ctr">
                      <a:solidFill>
                        <a:srgbClr val="021806"/>
                      </a:solidFill>
                      <a:prstDash val="solid"/>
                      <a:round/>
                      <a:headEnd type="none" w="med" len="med"/>
                      <a:tailEnd type="none" w="med" len="med"/>
                    </a:lnB>
                    <a:solidFill>
                      <a:srgbClr val="FFFF00"/>
                    </a:solidFill>
                  </a:tcPr>
                </a:tc>
                <a:tc>
                  <a:txBody>
                    <a:bodyPr/>
                    <a:lstStyle/>
                    <a:p>
                      <a:endParaRPr lang="en-US" dirty="0"/>
                    </a:p>
                  </a:txBody>
                  <a:tcPr>
                    <a:lnL w="28575" cap="flat" cmpd="sng" algn="ctr">
                      <a:solidFill>
                        <a:srgbClr val="021806"/>
                      </a:solidFill>
                      <a:prstDash val="solid"/>
                      <a:round/>
                      <a:headEnd type="none" w="med" len="med"/>
                      <a:tailEnd type="none" w="med" len="med"/>
                    </a:lnL>
                    <a:lnR w="28575" cap="flat" cmpd="sng" algn="ctr">
                      <a:solidFill>
                        <a:srgbClr val="021806"/>
                      </a:solidFill>
                      <a:prstDash val="solid"/>
                      <a:round/>
                      <a:headEnd type="none" w="med" len="med"/>
                      <a:tailEnd type="none" w="med" len="med"/>
                    </a:lnR>
                    <a:lnT w="28575" cap="flat" cmpd="sng" algn="ctr">
                      <a:solidFill>
                        <a:srgbClr val="021806"/>
                      </a:solidFill>
                      <a:prstDash val="solid"/>
                      <a:round/>
                      <a:headEnd type="none" w="med" len="med"/>
                      <a:tailEnd type="none" w="med" len="med"/>
                    </a:lnT>
                    <a:lnB w="28575" cap="flat" cmpd="sng" algn="ctr">
                      <a:solidFill>
                        <a:srgbClr val="021806"/>
                      </a:solidFill>
                      <a:prstDash val="solid"/>
                      <a:round/>
                      <a:headEnd type="none" w="med" len="med"/>
                      <a:tailEnd type="none" w="med" len="med"/>
                    </a:lnB>
                    <a:solidFill>
                      <a:srgbClr val="FFFF00"/>
                    </a:solidFill>
                  </a:tcPr>
                </a:tc>
                <a:tc>
                  <a:txBody>
                    <a:bodyPr/>
                    <a:lstStyle/>
                    <a:p>
                      <a:endParaRPr lang="en-US" dirty="0"/>
                    </a:p>
                  </a:txBody>
                  <a:tcPr>
                    <a:lnL w="28575" cap="flat" cmpd="sng" algn="ctr">
                      <a:solidFill>
                        <a:srgbClr val="021806"/>
                      </a:solidFill>
                      <a:prstDash val="solid"/>
                      <a:round/>
                      <a:headEnd type="none" w="med" len="med"/>
                      <a:tailEnd type="none" w="med" len="med"/>
                    </a:lnL>
                    <a:lnR w="28575" cap="flat" cmpd="sng" algn="ctr">
                      <a:solidFill>
                        <a:srgbClr val="021806"/>
                      </a:solidFill>
                      <a:prstDash val="solid"/>
                      <a:round/>
                      <a:headEnd type="none" w="med" len="med"/>
                      <a:tailEnd type="none" w="med" len="med"/>
                    </a:lnR>
                    <a:lnT w="28575" cap="flat" cmpd="sng" algn="ctr">
                      <a:solidFill>
                        <a:srgbClr val="021806"/>
                      </a:solidFill>
                      <a:prstDash val="solid"/>
                      <a:round/>
                      <a:headEnd type="none" w="med" len="med"/>
                      <a:tailEnd type="none" w="med" len="med"/>
                    </a:lnT>
                    <a:lnB w="28575" cap="flat" cmpd="sng" algn="ctr">
                      <a:solidFill>
                        <a:srgbClr val="021806"/>
                      </a:solidFill>
                      <a:prstDash val="solid"/>
                      <a:round/>
                      <a:headEnd type="none" w="med" len="med"/>
                      <a:tailEnd type="none" w="med" len="med"/>
                    </a:lnB>
                    <a:solidFill>
                      <a:srgbClr val="FFFF00"/>
                    </a:solidFill>
                  </a:tcPr>
                </a:tc>
                <a:tc>
                  <a:txBody>
                    <a:bodyPr/>
                    <a:lstStyle/>
                    <a:p>
                      <a:endParaRPr lang="en-US" dirty="0"/>
                    </a:p>
                  </a:txBody>
                  <a:tcPr>
                    <a:lnL w="28575" cap="flat" cmpd="sng" algn="ctr">
                      <a:solidFill>
                        <a:srgbClr val="021806"/>
                      </a:solidFill>
                      <a:prstDash val="solid"/>
                      <a:round/>
                      <a:headEnd type="none" w="med" len="med"/>
                      <a:tailEnd type="none" w="med" len="med"/>
                    </a:lnL>
                    <a:lnR w="28575" cap="flat" cmpd="sng" algn="ctr">
                      <a:solidFill>
                        <a:srgbClr val="021806"/>
                      </a:solidFill>
                      <a:prstDash val="solid"/>
                      <a:round/>
                      <a:headEnd type="none" w="med" len="med"/>
                      <a:tailEnd type="none" w="med" len="med"/>
                    </a:lnR>
                    <a:lnT w="28575" cap="flat" cmpd="sng" algn="ctr">
                      <a:solidFill>
                        <a:srgbClr val="021806"/>
                      </a:solidFill>
                      <a:prstDash val="solid"/>
                      <a:round/>
                      <a:headEnd type="none" w="med" len="med"/>
                      <a:tailEnd type="none" w="med" len="med"/>
                    </a:lnT>
                    <a:lnB w="28575" cap="flat" cmpd="sng" algn="ctr">
                      <a:solidFill>
                        <a:srgbClr val="021806"/>
                      </a:solidFill>
                      <a:prstDash val="solid"/>
                      <a:round/>
                      <a:headEnd type="none" w="med" len="med"/>
                      <a:tailEnd type="none" w="med" len="med"/>
                    </a:lnB>
                    <a:solidFill>
                      <a:srgbClr val="FFFF00"/>
                    </a:solidFill>
                  </a:tcPr>
                </a:tc>
                <a:tc>
                  <a:txBody>
                    <a:bodyPr/>
                    <a:lstStyle/>
                    <a:p>
                      <a:endParaRPr lang="en-US" dirty="0"/>
                    </a:p>
                  </a:txBody>
                  <a:tcPr>
                    <a:lnL w="28575" cap="flat" cmpd="sng" algn="ctr">
                      <a:solidFill>
                        <a:srgbClr val="021806"/>
                      </a:solidFill>
                      <a:prstDash val="solid"/>
                      <a:round/>
                      <a:headEnd type="none" w="med" len="med"/>
                      <a:tailEnd type="none" w="med" len="med"/>
                    </a:lnL>
                    <a:lnR w="28575" cap="flat" cmpd="sng" algn="ctr">
                      <a:solidFill>
                        <a:srgbClr val="021806"/>
                      </a:solidFill>
                      <a:prstDash val="solid"/>
                      <a:round/>
                      <a:headEnd type="none" w="med" len="med"/>
                      <a:tailEnd type="none" w="med" len="med"/>
                    </a:lnR>
                    <a:lnT w="28575" cap="flat" cmpd="sng" algn="ctr">
                      <a:solidFill>
                        <a:srgbClr val="021806"/>
                      </a:solidFill>
                      <a:prstDash val="solid"/>
                      <a:round/>
                      <a:headEnd type="none" w="med" len="med"/>
                      <a:tailEnd type="none" w="med" len="med"/>
                    </a:lnT>
                    <a:lnB w="28575" cap="flat" cmpd="sng" algn="ctr">
                      <a:solidFill>
                        <a:srgbClr val="021806"/>
                      </a:solidFill>
                      <a:prstDash val="solid"/>
                      <a:round/>
                      <a:headEnd type="none" w="med" len="med"/>
                      <a:tailEnd type="none" w="med" len="med"/>
                    </a:lnB>
                    <a:solidFill>
                      <a:srgbClr val="FFFF00"/>
                    </a:solidFill>
                  </a:tcPr>
                </a:tc>
              </a:tr>
            </a:tbl>
          </a:graphicData>
        </a:graphic>
      </p:graphicFrame>
      <p:sp>
        <p:nvSpPr>
          <p:cNvPr id="19" name="Text Box 171"/>
          <p:cNvSpPr txBox="1">
            <a:spLocks noChangeArrowheads="1"/>
          </p:cNvSpPr>
          <p:nvPr/>
        </p:nvSpPr>
        <p:spPr bwMode="auto">
          <a:xfrm>
            <a:off x="4405299" y="4477416"/>
            <a:ext cx="452453" cy="523220"/>
          </a:xfrm>
          <a:prstGeom prst="rect">
            <a:avLst/>
          </a:prstGeom>
          <a:noFill/>
          <a:ln w="9525">
            <a:noFill/>
            <a:miter lim="800000"/>
            <a:headEnd/>
            <a:tailEnd/>
          </a:ln>
        </p:spPr>
        <p:txBody>
          <a:bodyPr wrap="square">
            <a:spAutoFit/>
          </a:bodyPr>
          <a:lstStyle/>
          <a:p>
            <a:pPr algn="l"/>
            <a:r>
              <a:rPr lang="en-US" sz="2800" b="1" dirty="0" smtClean="0">
                <a:solidFill>
                  <a:srgbClr val="FF0000"/>
                </a:solidFill>
              </a:rPr>
              <a:t>N </a:t>
            </a:r>
            <a:endParaRPr lang="en-US" sz="2800" b="1" dirty="0">
              <a:solidFill>
                <a:srgbClr val="FF0000"/>
              </a:solidFill>
            </a:endParaRPr>
          </a:p>
        </p:txBody>
      </p:sp>
      <p:sp>
        <p:nvSpPr>
          <p:cNvPr id="20" name="Text Box 158"/>
          <p:cNvSpPr txBox="1">
            <a:spLocks noChangeArrowheads="1"/>
          </p:cNvSpPr>
          <p:nvPr/>
        </p:nvSpPr>
        <p:spPr bwMode="auto">
          <a:xfrm>
            <a:off x="2714612" y="4477416"/>
            <a:ext cx="1285884" cy="523220"/>
          </a:xfrm>
          <a:prstGeom prst="rect">
            <a:avLst/>
          </a:prstGeom>
          <a:noFill/>
          <a:ln w="9525">
            <a:noFill/>
            <a:miter lim="800000"/>
            <a:headEnd/>
            <a:tailEnd/>
          </a:ln>
        </p:spPr>
        <p:txBody>
          <a:bodyPr wrap="square">
            <a:spAutoFit/>
          </a:bodyPr>
          <a:lstStyle/>
          <a:p>
            <a:pPr algn="l"/>
            <a:r>
              <a:rPr lang="en-US" sz="2800" b="1" dirty="0" smtClean="0">
                <a:solidFill>
                  <a:srgbClr val="FF0000"/>
                </a:solidFill>
              </a:rPr>
              <a:t>H      V </a:t>
            </a:r>
            <a:endParaRPr lang="en-US" sz="2800" b="1" dirty="0">
              <a:solidFill>
                <a:srgbClr val="FF0000"/>
              </a:solidFill>
            </a:endParaRPr>
          </a:p>
        </p:txBody>
      </p:sp>
      <p:sp>
        <p:nvSpPr>
          <p:cNvPr id="22" name="Text Box 165"/>
          <p:cNvSpPr txBox="1">
            <a:spLocks noChangeArrowheads="1"/>
          </p:cNvSpPr>
          <p:nvPr/>
        </p:nvSpPr>
        <p:spPr bwMode="auto">
          <a:xfrm>
            <a:off x="3143240" y="4046529"/>
            <a:ext cx="500066" cy="954107"/>
          </a:xfrm>
          <a:prstGeom prst="rect">
            <a:avLst/>
          </a:prstGeom>
          <a:noFill/>
          <a:ln w="9525">
            <a:noFill/>
            <a:miter lim="800000"/>
            <a:headEnd/>
            <a:tailEnd/>
          </a:ln>
        </p:spPr>
        <p:txBody>
          <a:bodyPr wrap="square">
            <a:spAutoFit/>
          </a:bodyPr>
          <a:lstStyle/>
          <a:p>
            <a:pPr algn="l"/>
            <a:r>
              <a:rPr lang="en-US" sz="2800" b="1" dirty="0" smtClean="0">
                <a:solidFill>
                  <a:srgbClr val="FF0000"/>
                </a:solidFill>
              </a:rPr>
              <a:t> Ê </a:t>
            </a:r>
            <a:endParaRPr lang="en-US" sz="2800" b="1" dirty="0">
              <a:solidFill>
                <a:srgbClr val="FF0000"/>
              </a:solidFill>
            </a:endParaRPr>
          </a:p>
        </p:txBody>
      </p:sp>
      <p:sp>
        <p:nvSpPr>
          <p:cNvPr id="25" name="AutoShape 53"/>
          <p:cNvSpPr>
            <a:spLocks noChangeArrowheads="1"/>
          </p:cNvSpPr>
          <p:nvPr/>
        </p:nvSpPr>
        <p:spPr bwMode="auto">
          <a:xfrm>
            <a:off x="8501090" y="2900362"/>
            <a:ext cx="381000" cy="457200"/>
          </a:xfrm>
          <a:prstGeom prst="star5">
            <a:avLst/>
          </a:prstGeom>
          <a:solidFill>
            <a:srgbClr val="FFFF66"/>
          </a:solidFill>
          <a:ln w="28575">
            <a:solidFill>
              <a:srgbClr val="FF3300"/>
            </a:solidFill>
            <a:miter lim="800000"/>
            <a:headEnd/>
            <a:tailEnd/>
          </a:ln>
          <a:effectLst/>
        </p:spPr>
        <p:txBody>
          <a:bodyPr wrap="none" anchor="ctr"/>
          <a:lstStyle/>
          <a:p>
            <a:endParaRPr lang="en-US" dirty="0">
              <a:solidFill>
                <a:schemeClr val="bg2">
                  <a:lumMod val="50000"/>
                </a:schemeClr>
              </a:solidFill>
            </a:endParaRPr>
          </a:p>
        </p:txBody>
      </p:sp>
      <p:sp>
        <p:nvSpPr>
          <p:cNvPr id="26" name="AutoShape 53"/>
          <p:cNvSpPr>
            <a:spLocks noChangeArrowheads="1"/>
          </p:cNvSpPr>
          <p:nvPr/>
        </p:nvSpPr>
        <p:spPr bwMode="auto">
          <a:xfrm>
            <a:off x="5357819" y="857232"/>
            <a:ext cx="381000" cy="457200"/>
          </a:xfrm>
          <a:prstGeom prst="star5">
            <a:avLst/>
          </a:prstGeom>
          <a:solidFill>
            <a:srgbClr val="FFFF66"/>
          </a:solidFill>
          <a:ln w="28575">
            <a:solidFill>
              <a:srgbClr val="FF3300"/>
            </a:solidFill>
            <a:miter lim="800000"/>
            <a:headEnd/>
            <a:tailEnd/>
          </a:ln>
          <a:effectLst/>
        </p:spPr>
        <p:txBody>
          <a:bodyPr wrap="none" anchor="ctr"/>
          <a:lstStyle/>
          <a:p>
            <a:endParaRPr lang="en-US" dirty="0">
              <a:solidFill>
                <a:schemeClr val="bg2">
                  <a:lumMod val="50000"/>
                </a:schemeClr>
              </a:solidFill>
            </a:endParaRPr>
          </a:p>
        </p:txBody>
      </p:sp>
      <p:sp>
        <p:nvSpPr>
          <p:cNvPr id="27" name="AutoShape 53"/>
          <p:cNvSpPr>
            <a:spLocks noChangeArrowheads="1"/>
          </p:cNvSpPr>
          <p:nvPr/>
        </p:nvSpPr>
        <p:spPr bwMode="auto">
          <a:xfrm>
            <a:off x="6519875" y="1471602"/>
            <a:ext cx="381000" cy="457200"/>
          </a:xfrm>
          <a:prstGeom prst="star5">
            <a:avLst/>
          </a:prstGeom>
          <a:solidFill>
            <a:srgbClr val="FFFF66"/>
          </a:solidFill>
          <a:ln w="28575">
            <a:solidFill>
              <a:srgbClr val="FF3300"/>
            </a:solidFill>
            <a:miter lim="800000"/>
            <a:headEnd/>
            <a:tailEnd/>
          </a:ln>
          <a:effectLst/>
        </p:spPr>
        <p:txBody>
          <a:bodyPr wrap="none" anchor="ctr"/>
          <a:lstStyle/>
          <a:p>
            <a:endParaRPr lang="en-US" dirty="0">
              <a:solidFill>
                <a:schemeClr val="bg2">
                  <a:lumMod val="50000"/>
                </a:schemeClr>
              </a:solidFill>
            </a:endParaRPr>
          </a:p>
        </p:txBody>
      </p:sp>
      <p:sp>
        <p:nvSpPr>
          <p:cNvPr id="31" name="Rectangle 30"/>
          <p:cNvSpPr/>
          <p:nvPr/>
        </p:nvSpPr>
        <p:spPr>
          <a:xfrm>
            <a:off x="5736152" y="4500570"/>
            <a:ext cx="423514" cy="461665"/>
          </a:xfrm>
          <a:prstGeom prst="rect">
            <a:avLst/>
          </a:prstGeom>
        </p:spPr>
        <p:txBody>
          <a:bodyPr wrap="none">
            <a:spAutoFit/>
          </a:bodyPr>
          <a:lstStyle/>
          <a:p>
            <a:r>
              <a:rPr lang="en-US" b="1" dirty="0" smtClean="0">
                <a:solidFill>
                  <a:srgbClr val="FF0000"/>
                </a:solidFill>
              </a:rPr>
              <a:t>G</a:t>
            </a:r>
            <a:endParaRPr lang="en-US" dirty="0"/>
          </a:p>
        </p:txBody>
      </p:sp>
      <p:graphicFrame>
        <p:nvGraphicFramePr>
          <p:cNvPr id="32" name="Table 31"/>
          <p:cNvGraphicFramePr>
            <a:graphicFrameLocks noGrp="1"/>
          </p:cNvGraphicFramePr>
          <p:nvPr/>
        </p:nvGraphicFramePr>
        <p:xfrm>
          <a:off x="2714612" y="4421516"/>
          <a:ext cx="3814785" cy="579120"/>
        </p:xfrm>
        <a:graphic>
          <a:graphicData uri="http://schemas.openxmlformats.org/drawingml/2006/table">
            <a:tbl>
              <a:tblPr firstRow="1" bandRow="1">
                <a:tableStyleId>{5C22544A-7EE6-4342-B048-85BDC9FD1C3A}</a:tableStyleId>
              </a:tblPr>
              <a:tblGrid>
                <a:gridCol w="423865"/>
                <a:gridCol w="423865"/>
                <a:gridCol w="423865"/>
                <a:gridCol w="423865"/>
                <a:gridCol w="423865"/>
                <a:gridCol w="423865"/>
                <a:gridCol w="423865"/>
                <a:gridCol w="423865"/>
                <a:gridCol w="423865"/>
              </a:tblGrid>
              <a:tr h="571503">
                <a:tc>
                  <a:txBody>
                    <a:bodyPr/>
                    <a:lstStyle/>
                    <a:p>
                      <a:pPr algn="ctr"/>
                      <a:r>
                        <a:rPr lang="en-US" sz="3200" dirty="0" smtClean="0">
                          <a:solidFill>
                            <a:srgbClr val="FF0000"/>
                          </a:solidFill>
                          <a:latin typeface="Times New Roman" pitchFamily="18" charset="0"/>
                          <a:cs typeface="Times New Roman" pitchFamily="18" charset="0"/>
                        </a:rPr>
                        <a:t>H</a:t>
                      </a:r>
                      <a:endParaRPr lang="en-US" sz="3200" dirty="0">
                        <a:solidFill>
                          <a:srgbClr val="FF0000"/>
                        </a:solidFill>
                        <a:latin typeface="Times New Roman" pitchFamily="18" charset="0"/>
                        <a:cs typeface="Times New Roman" pitchFamily="18" charset="0"/>
                      </a:endParaRPr>
                    </a:p>
                  </a:txBody>
                  <a:tcPr>
                    <a:lnL w="28575" cap="flat" cmpd="sng" algn="ctr">
                      <a:solidFill>
                        <a:srgbClr val="021806"/>
                      </a:solidFill>
                      <a:prstDash val="solid"/>
                      <a:round/>
                      <a:headEnd type="none" w="med" len="med"/>
                      <a:tailEnd type="none" w="med" len="med"/>
                    </a:lnL>
                    <a:lnR w="28575" cap="flat" cmpd="sng" algn="ctr">
                      <a:solidFill>
                        <a:srgbClr val="021806"/>
                      </a:solidFill>
                      <a:prstDash val="solid"/>
                      <a:round/>
                      <a:headEnd type="none" w="med" len="med"/>
                      <a:tailEnd type="none" w="med" len="med"/>
                    </a:lnR>
                    <a:lnT w="28575" cap="flat" cmpd="sng" algn="ctr">
                      <a:solidFill>
                        <a:srgbClr val="021806"/>
                      </a:solidFill>
                      <a:prstDash val="solid"/>
                      <a:round/>
                      <a:headEnd type="none" w="med" len="med"/>
                      <a:tailEnd type="none" w="med" len="med"/>
                    </a:lnT>
                    <a:lnB w="28575" cap="flat" cmpd="sng" algn="ctr">
                      <a:solidFill>
                        <a:srgbClr val="021806"/>
                      </a:solidFill>
                      <a:prstDash val="solid"/>
                      <a:round/>
                      <a:headEnd type="none" w="med" len="med"/>
                      <a:tailEnd type="none" w="med" len="med"/>
                    </a:lnB>
                    <a:solidFill>
                      <a:srgbClr val="FFFF00"/>
                    </a:solidFill>
                  </a:tcPr>
                </a:tc>
                <a:tc>
                  <a:txBody>
                    <a:bodyPr/>
                    <a:lstStyle/>
                    <a:p>
                      <a:pPr algn="ctr"/>
                      <a:r>
                        <a:rPr lang="en-US" sz="3200" dirty="0" smtClean="0">
                          <a:solidFill>
                            <a:srgbClr val="FF0000"/>
                          </a:solidFill>
                          <a:latin typeface="Times New Roman" pitchFamily="18" charset="0"/>
                          <a:cs typeface="Times New Roman" pitchFamily="18" charset="0"/>
                        </a:rPr>
                        <a:t>Ệ</a:t>
                      </a:r>
                      <a:endParaRPr lang="en-US" sz="3200" dirty="0">
                        <a:solidFill>
                          <a:srgbClr val="FF0000"/>
                        </a:solidFill>
                        <a:latin typeface="Times New Roman" pitchFamily="18" charset="0"/>
                        <a:cs typeface="Times New Roman" pitchFamily="18" charset="0"/>
                      </a:endParaRPr>
                    </a:p>
                  </a:txBody>
                  <a:tcPr>
                    <a:lnL w="28575" cap="flat" cmpd="sng" algn="ctr">
                      <a:solidFill>
                        <a:srgbClr val="021806"/>
                      </a:solidFill>
                      <a:prstDash val="solid"/>
                      <a:round/>
                      <a:headEnd type="none" w="med" len="med"/>
                      <a:tailEnd type="none" w="med" len="med"/>
                    </a:lnL>
                    <a:lnR w="28575" cap="flat" cmpd="sng" algn="ctr">
                      <a:solidFill>
                        <a:srgbClr val="021806"/>
                      </a:solidFill>
                      <a:prstDash val="solid"/>
                      <a:round/>
                      <a:headEnd type="none" w="med" len="med"/>
                      <a:tailEnd type="none" w="med" len="med"/>
                    </a:lnR>
                    <a:lnT w="28575" cap="flat" cmpd="sng" algn="ctr">
                      <a:solidFill>
                        <a:srgbClr val="021806"/>
                      </a:solidFill>
                      <a:prstDash val="solid"/>
                      <a:round/>
                      <a:headEnd type="none" w="med" len="med"/>
                      <a:tailEnd type="none" w="med" len="med"/>
                    </a:lnT>
                    <a:lnB w="28575" cap="flat" cmpd="sng" algn="ctr">
                      <a:solidFill>
                        <a:srgbClr val="021806"/>
                      </a:solidFill>
                      <a:prstDash val="solid"/>
                      <a:round/>
                      <a:headEnd type="none" w="med" len="med"/>
                      <a:tailEnd type="none" w="med" len="med"/>
                    </a:lnB>
                    <a:solidFill>
                      <a:srgbClr val="FFFF00"/>
                    </a:solidFill>
                  </a:tcPr>
                </a:tc>
                <a:tc>
                  <a:txBody>
                    <a:bodyPr/>
                    <a:lstStyle/>
                    <a:p>
                      <a:pPr algn="ctr"/>
                      <a:r>
                        <a:rPr lang="en-US" sz="3200" dirty="0" smtClean="0">
                          <a:solidFill>
                            <a:srgbClr val="FF0000"/>
                          </a:solidFill>
                          <a:latin typeface="Times New Roman" pitchFamily="18" charset="0"/>
                          <a:cs typeface="Times New Roman" pitchFamily="18" charset="0"/>
                        </a:rPr>
                        <a:t>V</a:t>
                      </a:r>
                      <a:endParaRPr lang="en-US" sz="3200" dirty="0">
                        <a:solidFill>
                          <a:srgbClr val="FF0000"/>
                        </a:solidFill>
                        <a:latin typeface="Times New Roman" pitchFamily="18" charset="0"/>
                        <a:cs typeface="Times New Roman" pitchFamily="18" charset="0"/>
                      </a:endParaRPr>
                    </a:p>
                  </a:txBody>
                  <a:tcPr>
                    <a:lnL w="28575" cap="flat" cmpd="sng" algn="ctr">
                      <a:solidFill>
                        <a:srgbClr val="021806"/>
                      </a:solidFill>
                      <a:prstDash val="solid"/>
                      <a:round/>
                      <a:headEnd type="none" w="med" len="med"/>
                      <a:tailEnd type="none" w="med" len="med"/>
                    </a:lnL>
                    <a:lnR w="28575" cap="flat" cmpd="sng" algn="ctr">
                      <a:solidFill>
                        <a:srgbClr val="021806"/>
                      </a:solidFill>
                      <a:prstDash val="solid"/>
                      <a:round/>
                      <a:headEnd type="none" w="med" len="med"/>
                      <a:tailEnd type="none" w="med" len="med"/>
                    </a:lnR>
                    <a:lnT w="28575" cap="flat" cmpd="sng" algn="ctr">
                      <a:solidFill>
                        <a:srgbClr val="021806"/>
                      </a:solidFill>
                      <a:prstDash val="solid"/>
                      <a:round/>
                      <a:headEnd type="none" w="med" len="med"/>
                      <a:tailEnd type="none" w="med" len="med"/>
                    </a:lnT>
                    <a:lnB w="28575" cap="flat" cmpd="sng" algn="ctr">
                      <a:solidFill>
                        <a:srgbClr val="021806"/>
                      </a:solidFill>
                      <a:prstDash val="solid"/>
                      <a:round/>
                      <a:headEnd type="none" w="med" len="med"/>
                      <a:tailEnd type="none" w="med" len="med"/>
                    </a:lnB>
                    <a:solidFill>
                      <a:srgbClr val="FFFF00"/>
                    </a:solidFill>
                  </a:tcPr>
                </a:tc>
                <a:tc>
                  <a:txBody>
                    <a:bodyPr/>
                    <a:lstStyle/>
                    <a:p>
                      <a:pPr algn="ctr"/>
                      <a:r>
                        <a:rPr lang="en-US" sz="3200" dirty="0" smtClean="0">
                          <a:solidFill>
                            <a:srgbClr val="FF0000"/>
                          </a:solidFill>
                          <a:latin typeface="Times New Roman" pitchFamily="18" charset="0"/>
                          <a:cs typeface="Times New Roman" pitchFamily="18" charset="0"/>
                        </a:rPr>
                        <a:t>Ậ</a:t>
                      </a:r>
                      <a:endParaRPr lang="en-US" sz="3200" dirty="0">
                        <a:solidFill>
                          <a:srgbClr val="FF0000"/>
                        </a:solidFill>
                        <a:latin typeface="Times New Roman" pitchFamily="18" charset="0"/>
                        <a:cs typeface="Times New Roman" pitchFamily="18" charset="0"/>
                      </a:endParaRPr>
                    </a:p>
                  </a:txBody>
                  <a:tcPr>
                    <a:lnL w="28575" cap="flat" cmpd="sng" algn="ctr">
                      <a:solidFill>
                        <a:srgbClr val="021806"/>
                      </a:solidFill>
                      <a:prstDash val="solid"/>
                      <a:round/>
                      <a:headEnd type="none" w="med" len="med"/>
                      <a:tailEnd type="none" w="med" len="med"/>
                    </a:lnL>
                    <a:lnR w="28575" cap="flat" cmpd="sng" algn="ctr">
                      <a:solidFill>
                        <a:srgbClr val="021806"/>
                      </a:solidFill>
                      <a:prstDash val="solid"/>
                      <a:round/>
                      <a:headEnd type="none" w="med" len="med"/>
                      <a:tailEnd type="none" w="med" len="med"/>
                    </a:lnR>
                    <a:lnT w="28575" cap="flat" cmpd="sng" algn="ctr">
                      <a:solidFill>
                        <a:srgbClr val="021806"/>
                      </a:solidFill>
                      <a:prstDash val="solid"/>
                      <a:round/>
                      <a:headEnd type="none" w="med" len="med"/>
                      <a:tailEnd type="none" w="med" len="med"/>
                    </a:lnT>
                    <a:lnB w="28575" cap="flat" cmpd="sng" algn="ctr">
                      <a:solidFill>
                        <a:srgbClr val="021806"/>
                      </a:solidFill>
                      <a:prstDash val="solid"/>
                      <a:round/>
                      <a:headEnd type="none" w="med" len="med"/>
                      <a:tailEnd type="none" w="med" len="med"/>
                    </a:lnB>
                    <a:solidFill>
                      <a:srgbClr val="FFFF00"/>
                    </a:solidFill>
                  </a:tcPr>
                </a:tc>
                <a:tc>
                  <a:txBody>
                    <a:bodyPr/>
                    <a:lstStyle/>
                    <a:p>
                      <a:pPr algn="ctr"/>
                      <a:r>
                        <a:rPr lang="en-US" sz="3200" dirty="0" smtClean="0">
                          <a:solidFill>
                            <a:srgbClr val="FF0000"/>
                          </a:solidFill>
                          <a:latin typeface="Times New Roman" pitchFamily="18" charset="0"/>
                          <a:cs typeface="Times New Roman" pitchFamily="18" charset="0"/>
                        </a:rPr>
                        <a:t>Đ</a:t>
                      </a:r>
                      <a:endParaRPr lang="en-US" sz="3200" dirty="0">
                        <a:solidFill>
                          <a:srgbClr val="FF0000"/>
                        </a:solidFill>
                        <a:latin typeface="Times New Roman" pitchFamily="18" charset="0"/>
                        <a:cs typeface="Times New Roman" pitchFamily="18" charset="0"/>
                      </a:endParaRPr>
                    </a:p>
                  </a:txBody>
                  <a:tcPr>
                    <a:lnL w="28575" cap="flat" cmpd="sng" algn="ctr">
                      <a:solidFill>
                        <a:srgbClr val="021806"/>
                      </a:solidFill>
                      <a:prstDash val="solid"/>
                      <a:round/>
                      <a:headEnd type="none" w="med" len="med"/>
                      <a:tailEnd type="none" w="med" len="med"/>
                    </a:lnL>
                    <a:lnR w="28575" cap="flat" cmpd="sng" algn="ctr">
                      <a:solidFill>
                        <a:srgbClr val="021806"/>
                      </a:solidFill>
                      <a:prstDash val="solid"/>
                      <a:round/>
                      <a:headEnd type="none" w="med" len="med"/>
                      <a:tailEnd type="none" w="med" len="med"/>
                    </a:lnR>
                    <a:lnT w="28575" cap="flat" cmpd="sng" algn="ctr">
                      <a:solidFill>
                        <a:srgbClr val="021806"/>
                      </a:solidFill>
                      <a:prstDash val="solid"/>
                      <a:round/>
                      <a:headEnd type="none" w="med" len="med"/>
                      <a:tailEnd type="none" w="med" len="med"/>
                    </a:lnT>
                    <a:lnB w="28575" cap="flat" cmpd="sng" algn="ctr">
                      <a:solidFill>
                        <a:srgbClr val="021806"/>
                      </a:solidFill>
                      <a:prstDash val="solid"/>
                      <a:round/>
                      <a:headEnd type="none" w="med" len="med"/>
                      <a:tailEnd type="none" w="med" len="med"/>
                    </a:lnB>
                    <a:solidFill>
                      <a:srgbClr val="FFFF00"/>
                    </a:solidFill>
                  </a:tcPr>
                </a:tc>
                <a:tc>
                  <a:txBody>
                    <a:bodyPr/>
                    <a:lstStyle/>
                    <a:p>
                      <a:pPr algn="ctr"/>
                      <a:r>
                        <a:rPr lang="en-US" sz="3200" dirty="0" smtClean="0">
                          <a:solidFill>
                            <a:srgbClr val="FF0000"/>
                          </a:solidFill>
                          <a:latin typeface="Times New Roman" pitchFamily="18" charset="0"/>
                          <a:cs typeface="Times New Roman" pitchFamily="18" charset="0"/>
                        </a:rPr>
                        <a:t>Ộ</a:t>
                      </a:r>
                      <a:endParaRPr lang="en-US" sz="3200" dirty="0">
                        <a:solidFill>
                          <a:srgbClr val="FF0000"/>
                        </a:solidFill>
                        <a:latin typeface="Times New Roman" pitchFamily="18" charset="0"/>
                        <a:cs typeface="Times New Roman" pitchFamily="18" charset="0"/>
                      </a:endParaRPr>
                    </a:p>
                  </a:txBody>
                  <a:tcPr>
                    <a:lnL w="28575" cap="flat" cmpd="sng" algn="ctr">
                      <a:solidFill>
                        <a:srgbClr val="021806"/>
                      </a:solidFill>
                      <a:prstDash val="solid"/>
                      <a:round/>
                      <a:headEnd type="none" w="med" len="med"/>
                      <a:tailEnd type="none" w="med" len="med"/>
                    </a:lnL>
                    <a:lnR w="28575" cap="flat" cmpd="sng" algn="ctr">
                      <a:solidFill>
                        <a:srgbClr val="021806"/>
                      </a:solidFill>
                      <a:prstDash val="solid"/>
                      <a:round/>
                      <a:headEnd type="none" w="med" len="med"/>
                      <a:tailEnd type="none" w="med" len="med"/>
                    </a:lnR>
                    <a:lnT w="28575" cap="flat" cmpd="sng" algn="ctr">
                      <a:solidFill>
                        <a:srgbClr val="021806"/>
                      </a:solidFill>
                      <a:prstDash val="solid"/>
                      <a:round/>
                      <a:headEnd type="none" w="med" len="med"/>
                      <a:tailEnd type="none" w="med" len="med"/>
                    </a:lnT>
                    <a:lnB w="28575" cap="flat" cmpd="sng" algn="ctr">
                      <a:solidFill>
                        <a:srgbClr val="021806"/>
                      </a:solidFill>
                      <a:prstDash val="solid"/>
                      <a:round/>
                      <a:headEnd type="none" w="med" len="med"/>
                      <a:tailEnd type="none" w="med" len="med"/>
                    </a:lnB>
                    <a:solidFill>
                      <a:srgbClr val="FFFF00"/>
                    </a:solidFill>
                  </a:tcPr>
                </a:tc>
                <a:tc>
                  <a:txBody>
                    <a:bodyPr/>
                    <a:lstStyle/>
                    <a:p>
                      <a:pPr algn="ctr"/>
                      <a:r>
                        <a:rPr lang="en-US" sz="3200" dirty="0" smtClean="0">
                          <a:solidFill>
                            <a:srgbClr val="FF0000"/>
                          </a:solidFill>
                          <a:latin typeface="Times New Roman" pitchFamily="18" charset="0"/>
                          <a:cs typeface="Times New Roman" pitchFamily="18" charset="0"/>
                        </a:rPr>
                        <a:t>N</a:t>
                      </a:r>
                      <a:endParaRPr lang="en-US" sz="3200" dirty="0">
                        <a:solidFill>
                          <a:srgbClr val="FF0000"/>
                        </a:solidFill>
                        <a:latin typeface="Times New Roman" pitchFamily="18" charset="0"/>
                        <a:cs typeface="Times New Roman" pitchFamily="18" charset="0"/>
                      </a:endParaRPr>
                    </a:p>
                  </a:txBody>
                  <a:tcPr>
                    <a:lnL w="28575" cap="flat" cmpd="sng" algn="ctr">
                      <a:solidFill>
                        <a:srgbClr val="021806"/>
                      </a:solidFill>
                      <a:prstDash val="solid"/>
                      <a:round/>
                      <a:headEnd type="none" w="med" len="med"/>
                      <a:tailEnd type="none" w="med" len="med"/>
                    </a:lnL>
                    <a:lnR w="28575" cap="flat" cmpd="sng" algn="ctr">
                      <a:solidFill>
                        <a:srgbClr val="021806"/>
                      </a:solidFill>
                      <a:prstDash val="solid"/>
                      <a:round/>
                      <a:headEnd type="none" w="med" len="med"/>
                      <a:tailEnd type="none" w="med" len="med"/>
                    </a:lnR>
                    <a:lnT w="28575" cap="flat" cmpd="sng" algn="ctr">
                      <a:solidFill>
                        <a:srgbClr val="021806"/>
                      </a:solidFill>
                      <a:prstDash val="solid"/>
                      <a:round/>
                      <a:headEnd type="none" w="med" len="med"/>
                      <a:tailEnd type="none" w="med" len="med"/>
                    </a:lnT>
                    <a:lnB w="28575" cap="flat" cmpd="sng" algn="ctr">
                      <a:solidFill>
                        <a:srgbClr val="021806"/>
                      </a:solidFill>
                      <a:prstDash val="solid"/>
                      <a:round/>
                      <a:headEnd type="none" w="med" len="med"/>
                      <a:tailEnd type="none" w="med" len="med"/>
                    </a:lnB>
                    <a:solidFill>
                      <a:srgbClr val="FFFF00"/>
                    </a:solidFill>
                  </a:tcPr>
                </a:tc>
                <a:tc>
                  <a:txBody>
                    <a:bodyPr/>
                    <a:lstStyle/>
                    <a:p>
                      <a:pPr algn="ctr"/>
                      <a:r>
                        <a:rPr lang="en-US" sz="3200" dirty="0" smtClean="0">
                          <a:solidFill>
                            <a:srgbClr val="FF0000"/>
                          </a:solidFill>
                          <a:latin typeface="Times New Roman" pitchFamily="18" charset="0"/>
                          <a:cs typeface="Times New Roman" pitchFamily="18" charset="0"/>
                        </a:rPr>
                        <a:t>G</a:t>
                      </a:r>
                      <a:endParaRPr lang="en-US" sz="3200" dirty="0">
                        <a:solidFill>
                          <a:srgbClr val="FF0000"/>
                        </a:solidFill>
                        <a:latin typeface="Times New Roman" pitchFamily="18" charset="0"/>
                        <a:cs typeface="Times New Roman" pitchFamily="18" charset="0"/>
                      </a:endParaRPr>
                    </a:p>
                  </a:txBody>
                  <a:tcPr>
                    <a:lnL w="28575" cap="flat" cmpd="sng" algn="ctr">
                      <a:solidFill>
                        <a:srgbClr val="021806"/>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21806"/>
                      </a:solidFill>
                      <a:prstDash val="solid"/>
                      <a:round/>
                      <a:headEnd type="none" w="med" len="med"/>
                      <a:tailEnd type="none" w="med" len="med"/>
                    </a:lnT>
                    <a:lnB w="28575" cap="flat" cmpd="sng" algn="ctr">
                      <a:solidFill>
                        <a:srgbClr val="021806"/>
                      </a:solidFill>
                      <a:prstDash val="solid"/>
                      <a:round/>
                      <a:headEnd type="none" w="med" len="med"/>
                      <a:tailEnd type="none" w="med" len="med"/>
                    </a:lnB>
                    <a:solidFill>
                      <a:srgbClr val="FFFF00"/>
                    </a:solidFill>
                  </a:tcPr>
                </a:tc>
                <a:tc>
                  <a:txBody>
                    <a:bodyPr/>
                    <a:lstStyle/>
                    <a:p>
                      <a:pPr algn="ctr"/>
                      <a:endParaRPr lang="en-US" sz="3200" dirty="0">
                        <a:solidFill>
                          <a:srgbClr val="FF0000"/>
                        </a:solidFill>
                        <a:latin typeface="Times New Roman" pitchFamily="18" charset="0"/>
                        <a:cs typeface="Times New Roman" pitchFamily="18"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3" name="Oval 32"/>
          <p:cNvSpPr/>
          <p:nvPr/>
        </p:nvSpPr>
        <p:spPr bwMode="auto">
          <a:xfrm>
            <a:off x="285720" y="4500570"/>
            <a:ext cx="1785950" cy="571504"/>
          </a:xfrm>
          <a:prstGeom prst="ellipse">
            <a:avLst/>
          </a:prstGeom>
          <a:solidFill>
            <a:schemeClr val="tx1"/>
          </a:solidFill>
          <a:ln w="57150" cap="flat" cmpd="sng" algn="ctr">
            <a:solidFill>
              <a:srgbClr val="00CC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21806"/>
                </a:solidFill>
                <a:effectLst/>
                <a:latin typeface="Times New Roman" pitchFamily="18" charset="0"/>
              </a:rPr>
              <a:t>TỪ</a:t>
            </a:r>
            <a:r>
              <a:rPr kumimoji="0" lang="en-US" sz="2400" b="0" i="0" u="none" strike="noStrike" cap="none" normalizeH="0" dirty="0" smtClean="0">
                <a:ln>
                  <a:noFill/>
                </a:ln>
                <a:solidFill>
                  <a:srgbClr val="021806"/>
                </a:solidFill>
                <a:effectLst/>
                <a:latin typeface="Times New Roman" pitchFamily="18" charset="0"/>
              </a:rPr>
              <a:t> KHÓA</a:t>
            </a:r>
            <a:endParaRPr kumimoji="0" lang="en-US" sz="2400" b="0" i="0" u="none" strike="noStrike" cap="none" normalizeH="0" baseline="0" dirty="0" smtClean="0">
              <a:ln>
                <a:noFill/>
              </a:ln>
              <a:solidFill>
                <a:srgbClr val="021806"/>
              </a:solidFill>
              <a:effectLst/>
              <a:latin typeface="Times New Roman" pitchFamily="18" charset="0"/>
            </a:endParaRPr>
          </a:p>
        </p:txBody>
      </p:sp>
    </p:spTree>
  </p:cSld>
  <p:clrMapOvr>
    <a:masterClrMapping/>
  </p:clrMapOvr>
  <p:transition>
    <p:wheel/>
    <p:sndAc>
      <p:stSnd>
        <p:snd r:embed="rId2" name="chimes.wav" builtIn="1"/>
      </p:stSnd>
    </p:sndAc>
  </p:transition>
  <p:timing>
    <p:tnLst>
      <p:par>
        <p:cTn id="1" dur="indefinite" restart="never" nodeType="tmRoot">
          <p:childTnLst>
            <p:seq concurrent="1" nextAc="seek">
              <p:cTn id="2" restart="whenNotActive" fill="hold" evtFilter="cancelBubble" nodeType="interactiveSeq">
                <p:stCondLst>
                  <p:cond evt="onClick" delay="0">
                    <p:tgtEl>
                      <p:spTgt spid="265341"/>
                    </p:tgtEl>
                  </p:cond>
                </p:stCondLst>
                <p:endSync evt="end" delay="0">
                  <p:rtn val="all"/>
                </p:endSync>
                <p:childTnLst>
                  <p:par>
                    <p:cTn id="3" fill="hold">
                      <p:stCondLst>
                        <p:cond delay="0"/>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65386"/>
                                        </p:tgtEl>
                                        <p:attrNameLst>
                                          <p:attrName>style.visibility</p:attrName>
                                        </p:attrNameLst>
                                      </p:cBhvr>
                                      <p:to>
                                        <p:strVal val="visible"/>
                                      </p:to>
                                    </p:set>
                                    <p:animEffect transition="in" filter="diamond(in)">
                                      <p:cBhvr>
                                        <p:cTn id="7" dur="2000"/>
                                        <p:tgtEl>
                                          <p:spTgt spid="26538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65386"/>
                                        </p:tgtEl>
                                      </p:cBhvr>
                                    </p:animEffect>
                                    <p:set>
                                      <p:cBhvr>
                                        <p:cTn id="12" dur="1" fill="hold">
                                          <p:stCondLst>
                                            <p:cond delay="499"/>
                                          </p:stCondLst>
                                        </p:cTn>
                                        <p:tgtEl>
                                          <p:spTgt spid="265386"/>
                                        </p:tgtEl>
                                        <p:attrNameLst>
                                          <p:attrName>style.visibility</p:attrName>
                                        </p:attrNameLst>
                                      </p:cBhvr>
                                      <p:to>
                                        <p:strVal val="hidden"/>
                                      </p:to>
                                    </p:set>
                                  </p:childTnLst>
                                </p:cTn>
                              </p:par>
                              <p:par>
                                <p:cTn id="13" presetID="3" presetClass="entr" presetSubtype="10" fill="hold" grpId="0" nodeType="withEffect">
                                  <p:stCondLst>
                                    <p:cond delay="0"/>
                                  </p:stCondLst>
                                  <p:childTnLst>
                                    <p:set>
                                      <p:cBhvr>
                                        <p:cTn id="14" dur="1" fill="hold">
                                          <p:stCondLst>
                                            <p:cond delay="0"/>
                                          </p:stCondLst>
                                        </p:cTn>
                                        <p:tgtEl>
                                          <p:spTgt spid="265387"/>
                                        </p:tgtEl>
                                        <p:attrNameLst>
                                          <p:attrName>style.visibility</p:attrName>
                                        </p:attrNameLst>
                                      </p:cBhvr>
                                      <p:to>
                                        <p:strVal val="visible"/>
                                      </p:to>
                                    </p:set>
                                    <p:animEffect transition="in" filter="blinds(horizontal)">
                                      <p:cBhvr>
                                        <p:cTn id="15" dur="500"/>
                                        <p:tgtEl>
                                          <p:spTgt spid="265387"/>
                                        </p:tgtEl>
                                      </p:cBhvr>
                                    </p:animEffect>
                                  </p:childTnLst>
                                </p:cTn>
                              </p:par>
                            </p:childTnLst>
                          </p:cTn>
                        </p:par>
                      </p:childTnLst>
                    </p:cTn>
                  </p:par>
                </p:childTnLst>
              </p:cTn>
              <p:nextCondLst>
                <p:cond evt="onClick" delay="0">
                  <p:tgtEl>
                    <p:spTgt spid="265341"/>
                  </p:tgtEl>
                </p:cond>
              </p:nextCondLst>
            </p:seq>
            <p:seq concurrent="1" nextAc="seek">
              <p:cTn id="16" restart="whenNotActive" fill="hold" evtFilter="cancelBubble" nodeType="interactiveSeq">
                <p:stCondLst>
                  <p:cond evt="onClick" delay="0">
                    <p:tgtEl>
                      <p:spTgt spid="265337"/>
                    </p:tgtEl>
                  </p:cond>
                </p:stCondLst>
                <p:endSync evt="end" delay="0">
                  <p:rtn val="all"/>
                </p:endSync>
                <p:childTnLst>
                  <p:par>
                    <p:cTn id="17" fill="hold">
                      <p:stCondLst>
                        <p:cond delay="0"/>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265373"/>
                                        </p:tgtEl>
                                        <p:attrNameLst>
                                          <p:attrName>style.visibility</p:attrName>
                                        </p:attrNameLst>
                                      </p:cBhvr>
                                      <p:to>
                                        <p:strVal val="visible"/>
                                      </p:to>
                                    </p:set>
                                    <p:animEffect transition="in" filter="diamond(in)">
                                      <p:cBhvr>
                                        <p:cTn id="21" dur="2000"/>
                                        <p:tgtEl>
                                          <p:spTgt spid="265373"/>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xit" presetSubtype="16" fill="hold" grpId="1" nodeType="clickEffect">
                                  <p:stCondLst>
                                    <p:cond delay="0"/>
                                  </p:stCondLst>
                                  <p:childTnLst>
                                    <p:animEffect transition="out" filter="diamond(in)">
                                      <p:cBhvr>
                                        <p:cTn id="25" dur="2000"/>
                                        <p:tgtEl>
                                          <p:spTgt spid="265373"/>
                                        </p:tgtEl>
                                      </p:cBhvr>
                                    </p:animEffect>
                                    <p:set>
                                      <p:cBhvr>
                                        <p:cTn id="26" dur="1" fill="hold">
                                          <p:stCondLst>
                                            <p:cond delay="1999"/>
                                          </p:stCondLst>
                                        </p:cTn>
                                        <p:tgtEl>
                                          <p:spTgt spid="265373"/>
                                        </p:tgtEl>
                                        <p:attrNameLst>
                                          <p:attrName>style.visibility</p:attrName>
                                        </p:attrNameLst>
                                      </p:cBhvr>
                                      <p:to>
                                        <p:strVal val="hidden"/>
                                      </p:to>
                                    </p:set>
                                  </p:childTnLst>
                                </p:cTn>
                              </p:par>
                              <p:par>
                                <p:cTn id="27" presetID="8" presetClass="entr" presetSubtype="16" fill="hold" grpId="0" nodeType="withEffect">
                                  <p:stCondLst>
                                    <p:cond delay="0"/>
                                  </p:stCondLst>
                                  <p:childTnLst>
                                    <p:set>
                                      <p:cBhvr>
                                        <p:cTn id="28" dur="1" fill="hold">
                                          <p:stCondLst>
                                            <p:cond delay="0"/>
                                          </p:stCondLst>
                                        </p:cTn>
                                        <p:tgtEl>
                                          <p:spTgt spid="265374"/>
                                        </p:tgtEl>
                                        <p:attrNameLst>
                                          <p:attrName>style.visibility</p:attrName>
                                        </p:attrNameLst>
                                      </p:cBhvr>
                                      <p:to>
                                        <p:strVal val="visible"/>
                                      </p:to>
                                    </p:set>
                                    <p:animEffect transition="in" filter="diamond(in)">
                                      <p:cBhvr>
                                        <p:cTn id="29" dur="2000"/>
                                        <p:tgtEl>
                                          <p:spTgt spid="265374"/>
                                        </p:tgtEl>
                                      </p:cBhvr>
                                    </p:animEffect>
                                  </p:childTnLst>
                                </p:cTn>
                              </p:par>
                            </p:childTnLst>
                          </p:cTn>
                        </p:par>
                      </p:childTnLst>
                    </p:cTn>
                  </p:par>
                </p:childTnLst>
              </p:cTn>
              <p:nextCondLst>
                <p:cond evt="onClick" delay="0">
                  <p:tgtEl>
                    <p:spTgt spid="265337"/>
                  </p:tgtEl>
                </p:cond>
              </p:nextCondLst>
            </p:seq>
            <p:seq concurrent="1" nextAc="seek">
              <p:cTn id="30" restart="whenNotActive" fill="hold" evtFilter="cancelBubble" nodeType="interactiveSeq">
                <p:stCondLst>
                  <p:cond evt="onClick" delay="0">
                    <p:tgtEl>
                      <p:spTgt spid="265336"/>
                    </p:tgtEl>
                  </p:cond>
                </p:stCondLst>
                <p:endSync evt="end" delay="0">
                  <p:rtn val="all"/>
                </p:endSync>
                <p:childTnLst>
                  <p:par>
                    <p:cTn id="31" fill="hold">
                      <p:stCondLst>
                        <p:cond delay="0"/>
                      </p:stCondLst>
                      <p:childTnLst>
                        <p:par>
                          <p:cTn id="32" fill="hold">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265343"/>
                                        </p:tgtEl>
                                        <p:attrNameLst>
                                          <p:attrName>style.visibility</p:attrName>
                                        </p:attrNameLst>
                                      </p:cBhvr>
                                      <p:to>
                                        <p:strVal val="visible"/>
                                      </p:to>
                                    </p:set>
                                    <p:animEffect transition="in" filter="diamond(in)">
                                      <p:cBhvr>
                                        <p:cTn id="35" dur="2000"/>
                                        <p:tgtEl>
                                          <p:spTgt spid="265343"/>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xit" presetSubtype="16" fill="hold" grpId="1" nodeType="clickEffect">
                                  <p:stCondLst>
                                    <p:cond delay="0"/>
                                  </p:stCondLst>
                                  <p:childTnLst>
                                    <p:animEffect transition="out" filter="box(in)">
                                      <p:cBhvr>
                                        <p:cTn id="39" dur="500"/>
                                        <p:tgtEl>
                                          <p:spTgt spid="265343"/>
                                        </p:tgtEl>
                                      </p:cBhvr>
                                    </p:animEffect>
                                    <p:set>
                                      <p:cBhvr>
                                        <p:cTn id="40" dur="1" fill="hold">
                                          <p:stCondLst>
                                            <p:cond delay="499"/>
                                          </p:stCondLst>
                                        </p:cTn>
                                        <p:tgtEl>
                                          <p:spTgt spid="265343"/>
                                        </p:tgtEl>
                                        <p:attrNameLst>
                                          <p:attrName>style.visibility</p:attrName>
                                        </p:attrNameLst>
                                      </p:cBhvr>
                                      <p:to>
                                        <p:strVal val="hidden"/>
                                      </p:to>
                                    </p:set>
                                  </p:childTnLst>
                                </p:cTn>
                              </p:par>
                              <p:par>
                                <p:cTn id="41" presetID="8" presetClass="entr" presetSubtype="16" fill="hold" grpId="0" nodeType="withEffect">
                                  <p:stCondLst>
                                    <p:cond delay="0"/>
                                  </p:stCondLst>
                                  <p:childTnLst>
                                    <p:set>
                                      <p:cBhvr>
                                        <p:cTn id="42" dur="1" fill="hold">
                                          <p:stCondLst>
                                            <p:cond delay="0"/>
                                          </p:stCondLst>
                                        </p:cTn>
                                        <p:tgtEl>
                                          <p:spTgt spid="265342"/>
                                        </p:tgtEl>
                                        <p:attrNameLst>
                                          <p:attrName>style.visibility</p:attrName>
                                        </p:attrNameLst>
                                      </p:cBhvr>
                                      <p:to>
                                        <p:strVal val="visible"/>
                                      </p:to>
                                    </p:set>
                                    <p:animEffect transition="in" filter="diamond(in)">
                                      <p:cBhvr>
                                        <p:cTn id="43" dur="2000"/>
                                        <p:tgtEl>
                                          <p:spTgt spid="265342"/>
                                        </p:tgtEl>
                                      </p:cBhvr>
                                    </p:animEffect>
                                  </p:childTnLst>
                                </p:cTn>
                              </p:par>
                            </p:childTnLst>
                          </p:cTn>
                        </p:par>
                      </p:childTnLst>
                    </p:cTn>
                  </p:par>
                </p:childTnLst>
              </p:cTn>
              <p:nextCondLst>
                <p:cond evt="onClick" delay="0">
                  <p:tgtEl>
                    <p:spTgt spid="265336"/>
                  </p:tgtEl>
                </p:cond>
              </p:nextCondLst>
            </p:seq>
            <p:seq concurrent="1" nextAc="seek">
              <p:cTn id="44" restart="whenNotActive" fill="hold" evtFilter="cancelBubble" nodeType="interactiveSeq">
                <p:stCondLst>
                  <p:cond evt="onClick" delay="0">
                    <p:tgtEl>
                      <p:spTgt spid="265339"/>
                    </p:tgtEl>
                  </p:cond>
                </p:stCondLst>
                <p:endSync evt="end" delay="0">
                  <p:rtn val="all"/>
                </p:endSync>
                <p:childTnLst>
                  <p:par>
                    <p:cTn id="45" fill="hold">
                      <p:stCondLst>
                        <p:cond delay="0"/>
                      </p:stCondLst>
                      <p:childTnLst>
                        <p:par>
                          <p:cTn id="46" fill="hold">
                            <p:stCondLst>
                              <p:cond delay="0"/>
                            </p:stCondLst>
                            <p:childTnLst>
                              <p:par>
                                <p:cTn id="47" presetID="8" presetClass="entr" presetSubtype="16" fill="hold" grpId="0" nodeType="clickEffect">
                                  <p:stCondLst>
                                    <p:cond delay="0"/>
                                  </p:stCondLst>
                                  <p:childTnLst>
                                    <p:set>
                                      <p:cBhvr>
                                        <p:cTn id="48" dur="1" fill="hold">
                                          <p:stCondLst>
                                            <p:cond delay="0"/>
                                          </p:stCondLst>
                                        </p:cTn>
                                        <p:tgtEl>
                                          <p:spTgt spid="265377"/>
                                        </p:tgtEl>
                                        <p:attrNameLst>
                                          <p:attrName>style.visibility</p:attrName>
                                        </p:attrNameLst>
                                      </p:cBhvr>
                                      <p:to>
                                        <p:strVal val="visible"/>
                                      </p:to>
                                    </p:set>
                                    <p:animEffect transition="in" filter="diamond(in)">
                                      <p:cBhvr>
                                        <p:cTn id="49" dur="2000"/>
                                        <p:tgtEl>
                                          <p:spTgt spid="265377"/>
                                        </p:tgtEl>
                                      </p:cBhvr>
                                    </p:animEffect>
                                  </p:childTnLst>
                                </p:cTn>
                              </p:par>
                            </p:childTnLst>
                          </p:cTn>
                        </p:par>
                      </p:childTnLst>
                    </p:cTn>
                  </p:par>
                  <p:par>
                    <p:cTn id="50" fill="hold">
                      <p:stCondLst>
                        <p:cond delay="indefinite"/>
                      </p:stCondLst>
                      <p:childTnLst>
                        <p:par>
                          <p:cTn id="51" fill="hold">
                            <p:stCondLst>
                              <p:cond delay="0"/>
                            </p:stCondLst>
                            <p:childTnLst>
                              <p:par>
                                <p:cTn id="52" presetID="5" presetClass="exit" presetSubtype="10" fill="hold" grpId="1" nodeType="clickEffect">
                                  <p:stCondLst>
                                    <p:cond delay="0"/>
                                  </p:stCondLst>
                                  <p:childTnLst>
                                    <p:animEffect transition="out" filter="checkerboard(across)">
                                      <p:cBhvr>
                                        <p:cTn id="53" dur="500"/>
                                        <p:tgtEl>
                                          <p:spTgt spid="265377"/>
                                        </p:tgtEl>
                                      </p:cBhvr>
                                    </p:animEffect>
                                    <p:set>
                                      <p:cBhvr>
                                        <p:cTn id="54" dur="1" fill="hold">
                                          <p:stCondLst>
                                            <p:cond delay="499"/>
                                          </p:stCondLst>
                                        </p:cTn>
                                        <p:tgtEl>
                                          <p:spTgt spid="265377"/>
                                        </p:tgtEl>
                                        <p:attrNameLst>
                                          <p:attrName>style.visibility</p:attrName>
                                        </p:attrNameLst>
                                      </p:cBhvr>
                                      <p:to>
                                        <p:strVal val="hidden"/>
                                      </p:to>
                                    </p:set>
                                  </p:childTnLst>
                                </p:cTn>
                              </p:par>
                              <p:par>
                                <p:cTn id="55" presetID="8" presetClass="entr" presetSubtype="16" fill="hold" grpId="0" nodeType="withEffect">
                                  <p:stCondLst>
                                    <p:cond delay="0"/>
                                  </p:stCondLst>
                                  <p:childTnLst>
                                    <p:set>
                                      <p:cBhvr>
                                        <p:cTn id="56" dur="1" fill="hold">
                                          <p:stCondLst>
                                            <p:cond delay="0"/>
                                          </p:stCondLst>
                                        </p:cTn>
                                        <p:tgtEl>
                                          <p:spTgt spid="265381"/>
                                        </p:tgtEl>
                                        <p:attrNameLst>
                                          <p:attrName>style.visibility</p:attrName>
                                        </p:attrNameLst>
                                      </p:cBhvr>
                                      <p:to>
                                        <p:strVal val="visible"/>
                                      </p:to>
                                    </p:set>
                                    <p:animEffect transition="in" filter="diamond(in)">
                                      <p:cBhvr>
                                        <p:cTn id="57" dur="2000"/>
                                        <p:tgtEl>
                                          <p:spTgt spid="265381"/>
                                        </p:tgtEl>
                                      </p:cBhvr>
                                    </p:animEffect>
                                  </p:childTnLst>
                                </p:cTn>
                              </p:par>
                            </p:childTnLst>
                          </p:cTn>
                        </p:par>
                      </p:childTnLst>
                    </p:cTn>
                  </p:par>
                </p:childTnLst>
              </p:cTn>
              <p:nextCondLst>
                <p:cond evt="onClick" delay="0">
                  <p:tgtEl>
                    <p:spTgt spid="265339"/>
                  </p:tgtEl>
                </p:cond>
              </p:nextCondLst>
            </p:seq>
            <p:seq concurrent="1" nextAc="seek">
              <p:cTn id="58" restart="whenNotActive" fill="hold" evtFilter="cancelBubble" nodeType="interactiveSeq">
                <p:stCondLst>
                  <p:cond evt="onClick" delay="0">
                    <p:tgtEl>
                      <p:spTgt spid="27"/>
                    </p:tgtEl>
                  </p:cond>
                </p:stCondLst>
                <p:endSync evt="end" delay="0">
                  <p:rtn val="all"/>
                </p:endSync>
                <p:childTnLst>
                  <p:par>
                    <p:cTn id="59" fill="hold">
                      <p:stCondLst>
                        <p:cond delay="0"/>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7"/>
                  </p:tgtEl>
                </p:cond>
              </p:nextCondLst>
            </p:seq>
            <p:seq concurrent="1" nextAc="seek">
              <p:cTn id="65" restart="whenNotActive" fill="hold" evtFilter="cancelBubble" nodeType="interactiveSeq">
                <p:stCondLst>
                  <p:cond evt="onClick" delay="0">
                    <p:tgtEl>
                      <p:spTgt spid="25"/>
                    </p:tgtEl>
                  </p:cond>
                </p:stCondLst>
                <p:endSync evt="end" delay="0">
                  <p:rtn val="all"/>
                </p:endSync>
                <p:childTnLst>
                  <p:par>
                    <p:cTn id="66" fill="hold">
                      <p:stCondLst>
                        <p:cond delay="0"/>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ppt_x"/>
                                          </p:val>
                                        </p:tav>
                                        <p:tav tm="100000">
                                          <p:val>
                                            <p:strVal val="#ppt_x"/>
                                          </p:val>
                                        </p:tav>
                                      </p:tavLst>
                                    </p:anim>
                                    <p:anim calcmode="lin" valueType="num">
                                      <p:cBhvr additive="base">
                                        <p:cTn id="71" dur="500" fill="hold"/>
                                        <p:tgtEl>
                                          <p:spTgt spid="22"/>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additive="base">
                                        <p:cTn id="74" dur="500" fill="hold"/>
                                        <p:tgtEl>
                                          <p:spTgt spid="31"/>
                                        </p:tgtEl>
                                        <p:attrNameLst>
                                          <p:attrName>ppt_x</p:attrName>
                                        </p:attrNameLst>
                                      </p:cBhvr>
                                      <p:tavLst>
                                        <p:tav tm="0">
                                          <p:val>
                                            <p:strVal val="#ppt_x"/>
                                          </p:val>
                                        </p:tav>
                                        <p:tav tm="100000">
                                          <p:val>
                                            <p:strVal val="#ppt_x"/>
                                          </p:val>
                                        </p:tav>
                                      </p:tavLst>
                                    </p:anim>
                                    <p:anim calcmode="lin" valueType="num">
                                      <p:cBhvr additive="base">
                                        <p:cTn id="75"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5"/>
                  </p:tgtEl>
                </p:cond>
              </p:nextCondLst>
            </p:seq>
            <p:seq concurrent="1" nextAc="seek">
              <p:cTn id="76" restart="whenNotActive" fill="hold" evtFilter="cancelBubble" nodeType="interactiveSeq">
                <p:stCondLst>
                  <p:cond evt="onClick" delay="0">
                    <p:tgtEl>
                      <p:spTgt spid="26"/>
                    </p:tgtEl>
                  </p:cond>
                </p:stCondLst>
                <p:endSync evt="end" delay="0">
                  <p:rtn val="all"/>
                </p:endSync>
                <p:childTnLst>
                  <p:par>
                    <p:cTn id="77" fill="hold">
                      <p:stCondLst>
                        <p:cond delay="0"/>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additive="base">
                                        <p:cTn id="81" dur="500" fill="hold"/>
                                        <p:tgtEl>
                                          <p:spTgt spid="19"/>
                                        </p:tgtEl>
                                        <p:attrNameLst>
                                          <p:attrName>ppt_x</p:attrName>
                                        </p:attrNameLst>
                                      </p:cBhvr>
                                      <p:tavLst>
                                        <p:tav tm="0">
                                          <p:val>
                                            <p:strVal val="#ppt_x"/>
                                          </p:val>
                                        </p:tav>
                                        <p:tav tm="100000">
                                          <p:val>
                                            <p:strVal val="#ppt_x"/>
                                          </p:val>
                                        </p:tav>
                                      </p:tavLst>
                                    </p:anim>
                                    <p:anim calcmode="lin" valueType="num">
                                      <p:cBhvr additive="base">
                                        <p:cTn id="8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6"/>
                  </p:tgtEl>
                </p:cond>
              </p:nextCondLst>
            </p:seq>
            <p:seq concurrent="1" nextAc="seek">
              <p:cTn id="83" restart="whenNotActive" fill="hold" evtFilter="cancelBubble" nodeType="interactiveSeq">
                <p:stCondLst>
                  <p:cond evt="onClick" delay="0">
                    <p:tgtEl>
                      <p:spTgt spid="33"/>
                    </p:tgtEl>
                  </p:cond>
                </p:stCondLst>
                <p:endSync evt="end" delay="0">
                  <p:rtn val="all"/>
                </p:endSync>
                <p:childTnLst>
                  <p:par>
                    <p:cTn id="84" fill="hold">
                      <p:stCondLst>
                        <p:cond delay="0"/>
                      </p:stCondLst>
                      <p:childTnLst>
                        <p:par>
                          <p:cTn id="85" fill="hold">
                            <p:stCondLst>
                              <p:cond delay="0"/>
                            </p:stCondLst>
                            <p:childTnLst>
                              <p:par>
                                <p:cTn id="86" presetID="8" presetClass="entr" presetSubtype="16" fill="hold" nodeType="click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diamond(in)">
                                      <p:cBhvr>
                                        <p:cTn id="88" dur="2000"/>
                                        <p:tgtEl>
                                          <p:spTgt spid="32"/>
                                        </p:tgtEl>
                                      </p:cBhvr>
                                    </p:animEffect>
                                  </p:childTnLst>
                                </p:cTn>
                              </p:par>
                            </p:childTnLst>
                          </p:cTn>
                        </p:par>
                      </p:childTnLst>
                    </p:cTn>
                  </p:par>
                </p:childTnLst>
              </p:cTn>
              <p:nextCondLst>
                <p:cond evt="onClick" delay="0">
                  <p:tgtEl>
                    <p:spTgt spid="33"/>
                  </p:tgtEl>
                </p:cond>
              </p:nextCondLst>
            </p:seq>
          </p:childTnLst>
        </p:cTn>
      </p:par>
    </p:tnLst>
    <p:bldLst>
      <p:bldP spid="265342" grpId="0"/>
      <p:bldP spid="265343" grpId="0" animBg="1"/>
      <p:bldP spid="265343" grpId="1" animBg="1"/>
      <p:bldP spid="265373" grpId="0" animBg="1"/>
      <p:bldP spid="265373" grpId="1" animBg="1"/>
      <p:bldP spid="265374" grpId="0"/>
      <p:bldP spid="265377" grpId="0" animBg="1"/>
      <p:bldP spid="265377" grpId="1" animBg="1"/>
      <p:bldP spid="265381" grpId="0"/>
      <p:bldP spid="265386" grpId="0" animBg="1"/>
      <p:bldP spid="265386" grpId="1" animBg="1"/>
      <p:bldP spid="265387" grpId="0"/>
      <p:bldP spid="19" grpId="0"/>
      <p:bldP spid="20" grpId="0"/>
      <p:bldP spid="22" grpId="0"/>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a:spLocks noChangeArrowheads="1"/>
          </p:cNvSpPr>
          <p:nvPr/>
        </p:nvSpPr>
        <p:spPr bwMode="auto">
          <a:xfrm>
            <a:off x="285720" y="3098069"/>
            <a:ext cx="8643998" cy="830997"/>
          </a:xfrm>
          <a:prstGeom prst="rect">
            <a:avLst/>
          </a:prstGeom>
          <a:solidFill>
            <a:schemeClr val="bg1"/>
          </a:solidFill>
          <a:ln w="9525">
            <a:noFill/>
            <a:miter lim="800000"/>
            <a:headEnd/>
            <a:tailEnd/>
          </a:ln>
        </p:spPr>
        <p:txBody>
          <a:bodyPr wrap="square">
            <a:spAutoFit/>
          </a:bodyPr>
          <a:lstStyle/>
          <a:p>
            <a:pPr algn="ctr"/>
            <a:r>
              <a:rPr lang="en-US" sz="2400" b="1" dirty="0" smtClean="0">
                <a:solidFill>
                  <a:schemeClr val="tx2"/>
                </a:solidFill>
                <a:latin typeface="VNI-Times" pitchFamily="2" charset="0"/>
              </a:rPr>
              <a:t>2/ </a:t>
            </a:r>
            <a:r>
              <a:rPr lang="en-US" sz="2400" b="1" dirty="0" err="1" smtClean="0">
                <a:solidFill>
                  <a:schemeClr val="tx2"/>
                </a:solidFill>
                <a:latin typeface="VNI-Times" pitchFamily="2" charset="0"/>
              </a:rPr>
              <a:t>Thaønh</a:t>
            </a:r>
            <a:r>
              <a:rPr lang="en-US" sz="2400" b="1" dirty="0" smtClean="0">
                <a:solidFill>
                  <a:schemeClr val="tx2"/>
                </a:solidFill>
                <a:latin typeface="VNI-Times" pitchFamily="2" charset="0"/>
              </a:rPr>
              <a:t> </a:t>
            </a:r>
            <a:r>
              <a:rPr lang="en-US" sz="2400" b="1" dirty="0" err="1">
                <a:solidFill>
                  <a:schemeClr val="tx2"/>
                </a:solidFill>
                <a:latin typeface="VNI-Times" pitchFamily="2" charset="0"/>
              </a:rPr>
              <a:t>phaàn</a:t>
            </a:r>
            <a:r>
              <a:rPr lang="en-US" sz="2400" b="1" dirty="0">
                <a:solidFill>
                  <a:schemeClr val="tx2"/>
                </a:solidFill>
                <a:latin typeface="VNI-Times" pitchFamily="2" charset="0"/>
              </a:rPr>
              <a:t> </a:t>
            </a:r>
            <a:r>
              <a:rPr lang="en-US" sz="2400" b="1" dirty="0" err="1">
                <a:solidFill>
                  <a:schemeClr val="tx2"/>
                </a:solidFill>
                <a:latin typeface="VNI-Times" pitchFamily="2" charset="0"/>
              </a:rPr>
              <a:t>chaát</a:t>
            </a:r>
            <a:r>
              <a:rPr lang="en-US" sz="2400" b="1" dirty="0">
                <a:solidFill>
                  <a:schemeClr val="tx2"/>
                </a:solidFill>
                <a:latin typeface="VNI-Times" pitchFamily="2" charset="0"/>
              </a:rPr>
              <a:t> </a:t>
            </a:r>
            <a:r>
              <a:rPr lang="en-US" sz="2400" b="1" dirty="0" err="1">
                <a:solidFill>
                  <a:schemeClr val="tx2"/>
                </a:solidFill>
                <a:latin typeface="VNI-Times" pitchFamily="2" charset="0"/>
              </a:rPr>
              <a:t>trong</a:t>
            </a:r>
            <a:r>
              <a:rPr lang="en-US" sz="2400" b="1" dirty="0">
                <a:solidFill>
                  <a:schemeClr val="tx2"/>
                </a:solidFill>
                <a:latin typeface="VNI-Times" pitchFamily="2" charset="0"/>
              </a:rPr>
              <a:t> </a:t>
            </a:r>
            <a:r>
              <a:rPr lang="en-US" sz="2400" b="1" dirty="0" err="1">
                <a:solidFill>
                  <a:schemeClr val="tx2"/>
                </a:solidFill>
                <a:latin typeface="VNI-Times" pitchFamily="2" charset="0"/>
              </a:rPr>
              <a:t>huyeát</a:t>
            </a:r>
            <a:r>
              <a:rPr lang="en-US" sz="2400" b="1" dirty="0">
                <a:solidFill>
                  <a:schemeClr val="tx2"/>
                </a:solidFill>
                <a:latin typeface="VNI-Times" pitchFamily="2" charset="0"/>
              </a:rPr>
              <a:t> </a:t>
            </a:r>
            <a:r>
              <a:rPr lang="en-US" sz="2400" b="1" dirty="0" err="1">
                <a:solidFill>
                  <a:schemeClr val="tx2"/>
                </a:solidFill>
                <a:latin typeface="VNI-Times" pitchFamily="2" charset="0"/>
              </a:rPr>
              <a:t>töông</a:t>
            </a:r>
            <a:r>
              <a:rPr lang="en-US" sz="2400" b="1" dirty="0">
                <a:solidFill>
                  <a:schemeClr val="tx2"/>
                </a:solidFill>
                <a:latin typeface="VNI-Times" pitchFamily="2" charset="0"/>
              </a:rPr>
              <a:t> </a:t>
            </a:r>
            <a:r>
              <a:rPr lang="en-US" sz="2400" b="1" dirty="0" err="1">
                <a:solidFill>
                  <a:schemeClr val="tx2"/>
                </a:solidFill>
                <a:latin typeface="VNI-Times" pitchFamily="2" charset="0"/>
              </a:rPr>
              <a:t>coù</a:t>
            </a:r>
            <a:r>
              <a:rPr lang="en-US" sz="2400" b="1" dirty="0">
                <a:solidFill>
                  <a:schemeClr val="tx2"/>
                </a:solidFill>
                <a:latin typeface="VNI-Times" pitchFamily="2" charset="0"/>
              </a:rPr>
              <a:t> </a:t>
            </a:r>
            <a:r>
              <a:rPr lang="en-US" sz="2400" b="1" dirty="0" err="1">
                <a:solidFill>
                  <a:schemeClr val="tx2"/>
                </a:solidFill>
                <a:latin typeface="VNI-Times" pitchFamily="2" charset="0"/>
              </a:rPr>
              <a:t>gôïi</a:t>
            </a:r>
            <a:r>
              <a:rPr lang="en-US" sz="2400" b="1" dirty="0">
                <a:solidFill>
                  <a:schemeClr val="tx2"/>
                </a:solidFill>
                <a:latin typeface="VNI-Times" pitchFamily="2" charset="0"/>
              </a:rPr>
              <a:t> </a:t>
            </a:r>
            <a:r>
              <a:rPr lang="en-US" sz="2400" b="1" dirty="0" err="1">
                <a:solidFill>
                  <a:schemeClr val="tx2"/>
                </a:solidFill>
                <a:latin typeface="VNI-Times" pitchFamily="2" charset="0"/>
              </a:rPr>
              <a:t>yù</a:t>
            </a:r>
            <a:r>
              <a:rPr lang="en-US" sz="2400" b="1" dirty="0">
                <a:solidFill>
                  <a:schemeClr val="tx2"/>
                </a:solidFill>
                <a:latin typeface="VNI-Times" pitchFamily="2" charset="0"/>
              </a:rPr>
              <a:t> </a:t>
            </a:r>
            <a:r>
              <a:rPr lang="en-US" sz="2400" b="1" dirty="0" err="1">
                <a:solidFill>
                  <a:schemeClr val="tx2"/>
                </a:solidFill>
                <a:latin typeface="VNI-Times" pitchFamily="2" charset="0"/>
              </a:rPr>
              <a:t>gì</a:t>
            </a:r>
            <a:r>
              <a:rPr lang="en-US" sz="2400" b="1" dirty="0">
                <a:solidFill>
                  <a:schemeClr val="tx2"/>
                </a:solidFill>
                <a:latin typeface="VNI-Times" pitchFamily="2" charset="0"/>
              </a:rPr>
              <a:t> </a:t>
            </a:r>
            <a:r>
              <a:rPr lang="en-US" sz="2400" b="1" dirty="0" err="1">
                <a:solidFill>
                  <a:schemeClr val="tx2"/>
                </a:solidFill>
                <a:latin typeface="VNI-Times" pitchFamily="2" charset="0"/>
              </a:rPr>
              <a:t>veà</a:t>
            </a:r>
            <a:r>
              <a:rPr lang="en-US" sz="2400" b="1" dirty="0">
                <a:solidFill>
                  <a:schemeClr val="tx2"/>
                </a:solidFill>
                <a:latin typeface="VNI-Times" pitchFamily="2" charset="0"/>
              </a:rPr>
              <a:t> </a:t>
            </a:r>
            <a:r>
              <a:rPr lang="en-US" sz="2400" b="1" dirty="0" err="1">
                <a:solidFill>
                  <a:schemeClr val="tx2"/>
                </a:solidFill>
                <a:latin typeface="VNI-Times" pitchFamily="2" charset="0"/>
              </a:rPr>
              <a:t>chöùc</a:t>
            </a:r>
            <a:r>
              <a:rPr lang="en-US" sz="2400" b="1" dirty="0">
                <a:solidFill>
                  <a:schemeClr val="tx2"/>
                </a:solidFill>
                <a:latin typeface="VNI-Times" pitchFamily="2" charset="0"/>
              </a:rPr>
              <a:t> </a:t>
            </a:r>
            <a:r>
              <a:rPr lang="en-US" sz="2400" b="1" dirty="0" err="1">
                <a:solidFill>
                  <a:schemeClr val="tx2"/>
                </a:solidFill>
                <a:latin typeface="VNI-Times" pitchFamily="2" charset="0"/>
              </a:rPr>
              <a:t>naêng</a:t>
            </a:r>
            <a:r>
              <a:rPr lang="en-US" sz="2400" b="1" dirty="0">
                <a:solidFill>
                  <a:schemeClr val="tx2"/>
                </a:solidFill>
                <a:latin typeface="VNI-Times" pitchFamily="2" charset="0"/>
              </a:rPr>
              <a:t> </a:t>
            </a:r>
            <a:r>
              <a:rPr lang="en-US" sz="2400" b="1" dirty="0" err="1">
                <a:solidFill>
                  <a:schemeClr val="tx2"/>
                </a:solidFill>
                <a:latin typeface="VNI-Times" pitchFamily="2" charset="0"/>
              </a:rPr>
              <a:t>cuûa</a:t>
            </a:r>
            <a:r>
              <a:rPr lang="en-US" sz="2400" b="1" dirty="0">
                <a:solidFill>
                  <a:schemeClr val="tx2"/>
                </a:solidFill>
                <a:latin typeface="VNI-Times" pitchFamily="2" charset="0"/>
              </a:rPr>
              <a:t> </a:t>
            </a:r>
            <a:r>
              <a:rPr lang="en-US" sz="2400" b="1" dirty="0" err="1">
                <a:solidFill>
                  <a:schemeClr val="tx2"/>
                </a:solidFill>
                <a:latin typeface="VNI-Times" pitchFamily="2" charset="0"/>
              </a:rPr>
              <a:t>noù</a:t>
            </a:r>
            <a:r>
              <a:rPr lang="en-US" sz="2400" b="1" dirty="0">
                <a:solidFill>
                  <a:schemeClr val="tx2"/>
                </a:solidFill>
                <a:latin typeface="VNI-Times" pitchFamily="2" charset="0"/>
              </a:rPr>
              <a:t>?</a:t>
            </a:r>
          </a:p>
        </p:txBody>
      </p:sp>
      <p:sp>
        <p:nvSpPr>
          <p:cNvPr id="11" name="TextBox 10"/>
          <p:cNvSpPr txBox="1">
            <a:spLocks noChangeArrowheads="1"/>
          </p:cNvSpPr>
          <p:nvPr/>
        </p:nvSpPr>
        <p:spPr bwMode="auto">
          <a:xfrm>
            <a:off x="304800" y="1728605"/>
            <a:ext cx="8632092" cy="1200329"/>
          </a:xfrm>
          <a:prstGeom prst="rect">
            <a:avLst/>
          </a:prstGeom>
          <a:solidFill>
            <a:schemeClr val="bg1"/>
          </a:solidFill>
          <a:ln w="9525">
            <a:noFill/>
            <a:miter lim="800000"/>
            <a:headEnd/>
            <a:tailEnd/>
          </a:ln>
        </p:spPr>
        <p:txBody>
          <a:bodyPr wrap="square">
            <a:spAutoFit/>
          </a:bodyPr>
          <a:lstStyle/>
          <a:p>
            <a:pPr algn="just"/>
            <a:r>
              <a:rPr lang="en-US" sz="2400" b="1" dirty="0" smtClean="0">
                <a:solidFill>
                  <a:schemeClr val="tx2"/>
                </a:solidFill>
                <a:latin typeface="VNI-Times" pitchFamily="2" charset="0"/>
              </a:rPr>
              <a:t>1/ </a:t>
            </a:r>
            <a:r>
              <a:rPr lang="en-US" sz="2400" b="1" dirty="0" err="1" smtClean="0">
                <a:solidFill>
                  <a:schemeClr val="tx2"/>
                </a:solidFill>
                <a:latin typeface="VNI-Times" pitchFamily="2" charset="0"/>
              </a:rPr>
              <a:t>Khi</a:t>
            </a:r>
            <a:r>
              <a:rPr lang="en-US" sz="2400" b="1" dirty="0" smtClean="0">
                <a:solidFill>
                  <a:schemeClr val="tx2"/>
                </a:solidFill>
                <a:latin typeface="VNI-Times" pitchFamily="2" charset="0"/>
              </a:rPr>
              <a:t> </a:t>
            </a:r>
            <a:r>
              <a:rPr lang="en-US" sz="2400" b="1" dirty="0" err="1">
                <a:solidFill>
                  <a:schemeClr val="tx2"/>
                </a:solidFill>
                <a:latin typeface="VNI-Times" pitchFamily="2" charset="0"/>
              </a:rPr>
              <a:t>cô</a:t>
            </a:r>
            <a:r>
              <a:rPr lang="en-US" sz="2400" b="1" dirty="0">
                <a:solidFill>
                  <a:schemeClr val="tx2"/>
                </a:solidFill>
                <a:latin typeface="VNI-Times" pitchFamily="2" charset="0"/>
              </a:rPr>
              <a:t> </a:t>
            </a:r>
            <a:r>
              <a:rPr lang="en-US" sz="2400" b="1" dirty="0" err="1">
                <a:solidFill>
                  <a:schemeClr val="tx2"/>
                </a:solidFill>
                <a:latin typeface="VNI-Times" pitchFamily="2" charset="0"/>
              </a:rPr>
              <a:t>theå</a:t>
            </a:r>
            <a:r>
              <a:rPr lang="en-US" sz="2400" b="1" dirty="0">
                <a:solidFill>
                  <a:schemeClr val="tx2"/>
                </a:solidFill>
                <a:latin typeface="VNI-Times" pitchFamily="2" charset="0"/>
              </a:rPr>
              <a:t> </a:t>
            </a:r>
            <a:r>
              <a:rPr lang="en-US" sz="2400" b="1" dirty="0" err="1">
                <a:solidFill>
                  <a:schemeClr val="tx2"/>
                </a:solidFill>
                <a:latin typeface="VNI-Times" pitchFamily="2" charset="0"/>
              </a:rPr>
              <a:t>bò</a:t>
            </a:r>
            <a:r>
              <a:rPr lang="en-US" sz="2400" b="1" dirty="0">
                <a:solidFill>
                  <a:schemeClr val="tx2"/>
                </a:solidFill>
                <a:latin typeface="VNI-Times" pitchFamily="2" charset="0"/>
              </a:rPr>
              <a:t> </a:t>
            </a:r>
            <a:r>
              <a:rPr lang="en-US" sz="2400" b="1" dirty="0" err="1">
                <a:solidFill>
                  <a:schemeClr val="tx2"/>
                </a:solidFill>
                <a:latin typeface="VNI-Times" pitchFamily="2" charset="0"/>
              </a:rPr>
              <a:t>maát</a:t>
            </a:r>
            <a:r>
              <a:rPr lang="en-US" sz="2400" b="1" dirty="0">
                <a:solidFill>
                  <a:schemeClr val="tx2"/>
                </a:solidFill>
                <a:latin typeface="VNI-Times" pitchFamily="2" charset="0"/>
              </a:rPr>
              <a:t> </a:t>
            </a:r>
            <a:r>
              <a:rPr lang="en-US" sz="2400" b="1" dirty="0" err="1">
                <a:solidFill>
                  <a:schemeClr val="tx2"/>
                </a:solidFill>
                <a:latin typeface="VNI-Times" pitchFamily="2" charset="0"/>
              </a:rPr>
              <a:t>nöôùc</a:t>
            </a:r>
            <a:r>
              <a:rPr lang="en-US" sz="2400" b="1" dirty="0">
                <a:solidFill>
                  <a:schemeClr val="tx2"/>
                </a:solidFill>
                <a:latin typeface="VNI-Times" pitchFamily="2" charset="0"/>
              </a:rPr>
              <a:t> </a:t>
            </a:r>
            <a:r>
              <a:rPr lang="en-US" sz="2400" b="1" dirty="0" err="1">
                <a:solidFill>
                  <a:schemeClr val="tx2"/>
                </a:solidFill>
                <a:latin typeface="VNI-Times" pitchFamily="2" charset="0"/>
              </a:rPr>
              <a:t>nhieàu</a:t>
            </a:r>
            <a:r>
              <a:rPr lang="en-US" sz="2400" b="1" dirty="0">
                <a:solidFill>
                  <a:schemeClr val="tx2"/>
                </a:solidFill>
                <a:latin typeface="VNI-Times" pitchFamily="2" charset="0"/>
              </a:rPr>
              <a:t> </a:t>
            </a:r>
            <a:r>
              <a:rPr lang="en-US" sz="2400" b="1" dirty="0" err="1">
                <a:solidFill>
                  <a:schemeClr val="tx2"/>
                </a:solidFill>
                <a:latin typeface="VNI-Times" pitchFamily="2" charset="0"/>
              </a:rPr>
              <a:t>nhö</a:t>
            </a:r>
            <a:r>
              <a:rPr lang="en-US" sz="2400" b="1" dirty="0">
                <a:solidFill>
                  <a:schemeClr val="tx2"/>
                </a:solidFill>
                <a:latin typeface="VNI-Times" pitchFamily="2" charset="0"/>
              </a:rPr>
              <a:t> </a:t>
            </a:r>
            <a:r>
              <a:rPr lang="en-US" sz="2400" b="1" dirty="0" err="1">
                <a:solidFill>
                  <a:schemeClr val="tx2"/>
                </a:solidFill>
                <a:latin typeface="VNI-Times" pitchFamily="2" charset="0"/>
              </a:rPr>
              <a:t>khi</a:t>
            </a:r>
            <a:r>
              <a:rPr lang="en-US" sz="2400" b="1" dirty="0">
                <a:solidFill>
                  <a:schemeClr val="tx2"/>
                </a:solidFill>
                <a:latin typeface="VNI-Times" pitchFamily="2" charset="0"/>
              </a:rPr>
              <a:t> </a:t>
            </a:r>
            <a:r>
              <a:rPr lang="en-US" sz="2400" b="1" dirty="0" err="1">
                <a:solidFill>
                  <a:schemeClr val="tx2"/>
                </a:solidFill>
                <a:latin typeface="VNI-Times" pitchFamily="2" charset="0"/>
              </a:rPr>
              <a:t>bò</a:t>
            </a:r>
            <a:r>
              <a:rPr lang="en-US" sz="2400" b="1" dirty="0">
                <a:solidFill>
                  <a:schemeClr val="tx2"/>
                </a:solidFill>
                <a:latin typeface="VNI-Times" pitchFamily="2" charset="0"/>
              </a:rPr>
              <a:t> </a:t>
            </a:r>
            <a:r>
              <a:rPr lang="en-US" sz="2400" b="1" dirty="0" err="1">
                <a:solidFill>
                  <a:schemeClr val="tx2"/>
                </a:solidFill>
                <a:latin typeface="VNI-Times" pitchFamily="2" charset="0"/>
              </a:rPr>
              <a:t>tieâu</a:t>
            </a:r>
            <a:r>
              <a:rPr lang="en-US" sz="2400" b="1" dirty="0">
                <a:solidFill>
                  <a:schemeClr val="tx2"/>
                </a:solidFill>
                <a:latin typeface="VNI-Times" pitchFamily="2" charset="0"/>
              </a:rPr>
              <a:t> </a:t>
            </a:r>
            <a:r>
              <a:rPr lang="en-US" sz="2400" b="1" dirty="0" err="1">
                <a:solidFill>
                  <a:schemeClr val="tx2"/>
                </a:solidFill>
                <a:latin typeface="VNI-Times" pitchFamily="2" charset="0"/>
              </a:rPr>
              <a:t>chaûy</a:t>
            </a:r>
            <a:r>
              <a:rPr lang="en-US" sz="2400" b="1" dirty="0">
                <a:solidFill>
                  <a:schemeClr val="tx2"/>
                </a:solidFill>
                <a:latin typeface="VNI-Times" pitchFamily="2" charset="0"/>
              </a:rPr>
              <a:t>, </a:t>
            </a:r>
            <a:r>
              <a:rPr lang="en-US" sz="2400" b="1" dirty="0" err="1">
                <a:solidFill>
                  <a:schemeClr val="tx2"/>
                </a:solidFill>
                <a:latin typeface="VNI-Times" pitchFamily="2" charset="0"/>
              </a:rPr>
              <a:t>khi</a:t>
            </a:r>
            <a:r>
              <a:rPr lang="en-US" sz="2400" b="1" dirty="0">
                <a:solidFill>
                  <a:schemeClr val="tx2"/>
                </a:solidFill>
                <a:latin typeface="VNI-Times" pitchFamily="2" charset="0"/>
              </a:rPr>
              <a:t> </a:t>
            </a:r>
            <a:r>
              <a:rPr lang="en-US" sz="2400" b="1" dirty="0" err="1">
                <a:solidFill>
                  <a:schemeClr val="tx2"/>
                </a:solidFill>
                <a:latin typeface="VNI-Times" pitchFamily="2" charset="0"/>
              </a:rPr>
              <a:t>lao</a:t>
            </a:r>
            <a:r>
              <a:rPr lang="en-US" sz="2400" b="1" dirty="0">
                <a:solidFill>
                  <a:schemeClr val="tx2"/>
                </a:solidFill>
                <a:latin typeface="VNI-Times" pitchFamily="2" charset="0"/>
              </a:rPr>
              <a:t> </a:t>
            </a:r>
            <a:r>
              <a:rPr lang="en-US" sz="2400" b="1" dirty="0" err="1">
                <a:solidFill>
                  <a:schemeClr val="tx2"/>
                </a:solidFill>
                <a:latin typeface="VNI-Times" pitchFamily="2" charset="0"/>
              </a:rPr>
              <a:t>ñoäng</a:t>
            </a:r>
            <a:r>
              <a:rPr lang="en-US" sz="2400" b="1" dirty="0">
                <a:solidFill>
                  <a:schemeClr val="tx2"/>
                </a:solidFill>
                <a:latin typeface="VNI-Times" pitchFamily="2" charset="0"/>
              </a:rPr>
              <a:t> </a:t>
            </a:r>
            <a:r>
              <a:rPr lang="en-US" sz="2400" b="1" dirty="0" err="1">
                <a:solidFill>
                  <a:schemeClr val="tx2"/>
                </a:solidFill>
                <a:latin typeface="VNI-Times" pitchFamily="2" charset="0"/>
              </a:rPr>
              <a:t>naëng</a:t>
            </a:r>
            <a:r>
              <a:rPr lang="en-US" sz="2400" b="1" dirty="0">
                <a:solidFill>
                  <a:schemeClr val="tx2"/>
                </a:solidFill>
                <a:latin typeface="VNI-Times" pitchFamily="2" charset="0"/>
              </a:rPr>
              <a:t> </a:t>
            </a:r>
            <a:r>
              <a:rPr lang="en-US" sz="2400" b="1" dirty="0" err="1">
                <a:solidFill>
                  <a:schemeClr val="tx2"/>
                </a:solidFill>
                <a:latin typeface="VNI-Times" pitchFamily="2" charset="0"/>
              </a:rPr>
              <a:t>ra</a:t>
            </a:r>
            <a:r>
              <a:rPr lang="en-US" sz="2400" b="1" dirty="0">
                <a:solidFill>
                  <a:schemeClr val="tx2"/>
                </a:solidFill>
                <a:latin typeface="VNI-Times" pitchFamily="2" charset="0"/>
              </a:rPr>
              <a:t> </a:t>
            </a:r>
            <a:r>
              <a:rPr lang="en-US" sz="2400" b="1" dirty="0" err="1">
                <a:solidFill>
                  <a:schemeClr val="tx2"/>
                </a:solidFill>
                <a:latin typeface="VNI-Times" pitchFamily="2" charset="0"/>
              </a:rPr>
              <a:t>nhieàu</a:t>
            </a:r>
            <a:r>
              <a:rPr lang="en-US" sz="2400" b="1" dirty="0">
                <a:solidFill>
                  <a:schemeClr val="tx2"/>
                </a:solidFill>
                <a:latin typeface="VNI-Times" pitchFamily="2" charset="0"/>
              </a:rPr>
              <a:t> </a:t>
            </a:r>
            <a:r>
              <a:rPr lang="en-US" sz="2400" b="1" dirty="0" err="1">
                <a:solidFill>
                  <a:schemeClr val="tx2"/>
                </a:solidFill>
                <a:latin typeface="VNI-Times" pitchFamily="2" charset="0"/>
              </a:rPr>
              <a:t>moà</a:t>
            </a:r>
            <a:r>
              <a:rPr lang="en-US" sz="2400" b="1" dirty="0">
                <a:solidFill>
                  <a:schemeClr val="tx2"/>
                </a:solidFill>
                <a:latin typeface="VNI-Times" pitchFamily="2" charset="0"/>
              </a:rPr>
              <a:t> </a:t>
            </a:r>
            <a:r>
              <a:rPr lang="en-US" sz="2400" b="1" dirty="0" err="1" smtClean="0">
                <a:solidFill>
                  <a:schemeClr val="tx2"/>
                </a:solidFill>
                <a:latin typeface="VNI-Times" pitchFamily="2" charset="0"/>
              </a:rPr>
              <a:t>hoâi</a:t>
            </a:r>
            <a:r>
              <a:rPr lang="en-US" sz="2400" b="1" dirty="0" smtClean="0">
                <a:solidFill>
                  <a:schemeClr val="tx2"/>
                </a:solidFill>
                <a:latin typeface="VNI-Times" pitchFamily="2" charset="0"/>
              </a:rPr>
              <a:t>… </a:t>
            </a:r>
            <a:r>
              <a:rPr lang="en-US" sz="2400" b="1" dirty="0" err="1">
                <a:solidFill>
                  <a:schemeClr val="tx2"/>
                </a:solidFill>
                <a:latin typeface="VNI-Times" pitchFamily="2" charset="0"/>
              </a:rPr>
              <a:t>maùu</a:t>
            </a:r>
            <a:r>
              <a:rPr lang="en-US" sz="2400" b="1" dirty="0">
                <a:solidFill>
                  <a:schemeClr val="tx2"/>
                </a:solidFill>
                <a:latin typeface="VNI-Times" pitchFamily="2" charset="0"/>
              </a:rPr>
              <a:t> </a:t>
            </a:r>
            <a:r>
              <a:rPr lang="en-US" sz="2400" b="1" dirty="0" err="1">
                <a:solidFill>
                  <a:schemeClr val="tx2"/>
                </a:solidFill>
                <a:latin typeface="VNI-Times" pitchFamily="2" charset="0"/>
              </a:rPr>
              <a:t>coù</a:t>
            </a:r>
            <a:r>
              <a:rPr lang="en-US" sz="2400" b="1" dirty="0">
                <a:solidFill>
                  <a:schemeClr val="tx2"/>
                </a:solidFill>
                <a:latin typeface="VNI-Times" pitchFamily="2" charset="0"/>
              </a:rPr>
              <a:t> </a:t>
            </a:r>
            <a:r>
              <a:rPr lang="en-US" sz="2400" b="1" dirty="0" err="1">
                <a:solidFill>
                  <a:schemeClr val="tx2"/>
                </a:solidFill>
                <a:latin typeface="VNI-Times" pitchFamily="2" charset="0"/>
              </a:rPr>
              <a:t>theå</a:t>
            </a:r>
            <a:r>
              <a:rPr lang="en-US" sz="2400" b="1" dirty="0">
                <a:solidFill>
                  <a:schemeClr val="tx2"/>
                </a:solidFill>
                <a:latin typeface="VNI-Times" pitchFamily="2" charset="0"/>
              </a:rPr>
              <a:t> </a:t>
            </a:r>
            <a:r>
              <a:rPr lang="en-US" sz="2400" b="1" dirty="0" err="1">
                <a:solidFill>
                  <a:schemeClr val="tx2"/>
                </a:solidFill>
                <a:latin typeface="VNI-Times" pitchFamily="2" charset="0"/>
              </a:rPr>
              <a:t>löu</a:t>
            </a:r>
            <a:r>
              <a:rPr lang="en-US" sz="2400" b="1" dirty="0">
                <a:solidFill>
                  <a:schemeClr val="tx2"/>
                </a:solidFill>
                <a:latin typeface="VNI-Times" pitchFamily="2" charset="0"/>
              </a:rPr>
              <a:t> </a:t>
            </a:r>
            <a:r>
              <a:rPr lang="en-US" sz="2400" b="1" dirty="0" err="1">
                <a:solidFill>
                  <a:schemeClr val="tx2"/>
                </a:solidFill>
                <a:latin typeface="VNI-Times" pitchFamily="2" charset="0"/>
              </a:rPr>
              <a:t>thoâng</a:t>
            </a:r>
            <a:r>
              <a:rPr lang="en-US" sz="2400" b="1" dirty="0">
                <a:solidFill>
                  <a:schemeClr val="tx2"/>
                </a:solidFill>
                <a:latin typeface="VNI-Times" pitchFamily="2" charset="0"/>
              </a:rPr>
              <a:t> </a:t>
            </a:r>
            <a:r>
              <a:rPr lang="en-US" sz="2400" b="1" dirty="0" err="1">
                <a:solidFill>
                  <a:schemeClr val="tx2"/>
                </a:solidFill>
                <a:latin typeface="VNI-Times" pitchFamily="2" charset="0"/>
              </a:rPr>
              <a:t>deã</a:t>
            </a:r>
            <a:r>
              <a:rPr lang="en-US" sz="2400" b="1" dirty="0">
                <a:solidFill>
                  <a:schemeClr val="tx2"/>
                </a:solidFill>
                <a:latin typeface="VNI-Times" pitchFamily="2" charset="0"/>
              </a:rPr>
              <a:t> </a:t>
            </a:r>
            <a:r>
              <a:rPr lang="en-US" sz="2400" b="1" dirty="0" err="1">
                <a:solidFill>
                  <a:schemeClr val="tx2"/>
                </a:solidFill>
                <a:latin typeface="VNI-Times" pitchFamily="2" charset="0"/>
              </a:rPr>
              <a:t>daøng</a:t>
            </a:r>
            <a:r>
              <a:rPr lang="en-US" sz="2400" b="1" dirty="0">
                <a:solidFill>
                  <a:schemeClr val="tx2"/>
                </a:solidFill>
                <a:latin typeface="VNI-Times" pitchFamily="2" charset="0"/>
              </a:rPr>
              <a:t> </a:t>
            </a:r>
            <a:r>
              <a:rPr lang="en-US" sz="2400" b="1" dirty="0" err="1">
                <a:solidFill>
                  <a:schemeClr val="tx2"/>
                </a:solidFill>
                <a:latin typeface="VNI-Times" pitchFamily="2" charset="0"/>
              </a:rPr>
              <a:t>trong</a:t>
            </a:r>
            <a:r>
              <a:rPr lang="en-US" sz="2400" b="1" dirty="0">
                <a:solidFill>
                  <a:schemeClr val="tx2"/>
                </a:solidFill>
                <a:latin typeface="VNI-Times" pitchFamily="2" charset="0"/>
              </a:rPr>
              <a:t> </a:t>
            </a:r>
            <a:r>
              <a:rPr lang="en-US" sz="2400" b="1" dirty="0" err="1">
                <a:solidFill>
                  <a:schemeClr val="tx2"/>
                </a:solidFill>
                <a:latin typeface="VNI-Times" pitchFamily="2" charset="0"/>
              </a:rPr>
              <a:t>maïch</a:t>
            </a:r>
            <a:r>
              <a:rPr lang="en-US" sz="2400" b="1" dirty="0">
                <a:solidFill>
                  <a:schemeClr val="tx2"/>
                </a:solidFill>
                <a:latin typeface="VNI-Times" pitchFamily="2" charset="0"/>
              </a:rPr>
              <a:t> </a:t>
            </a:r>
            <a:r>
              <a:rPr lang="en-US" sz="2400" b="1" dirty="0" err="1">
                <a:solidFill>
                  <a:schemeClr val="tx2"/>
                </a:solidFill>
                <a:latin typeface="VNI-Times" pitchFamily="2" charset="0"/>
              </a:rPr>
              <a:t>nöõa</a:t>
            </a:r>
            <a:r>
              <a:rPr lang="en-US" sz="2400" b="1" dirty="0">
                <a:solidFill>
                  <a:schemeClr val="tx2"/>
                </a:solidFill>
                <a:latin typeface="VNI-Times" pitchFamily="2" charset="0"/>
              </a:rPr>
              <a:t> </a:t>
            </a:r>
            <a:r>
              <a:rPr lang="en-US" sz="2400" b="1" dirty="0" err="1">
                <a:solidFill>
                  <a:schemeClr val="tx2"/>
                </a:solidFill>
                <a:latin typeface="VNI-Times" pitchFamily="2" charset="0"/>
              </a:rPr>
              <a:t>khoâng</a:t>
            </a:r>
            <a:r>
              <a:rPr lang="en-US" sz="2400" b="1" dirty="0">
                <a:solidFill>
                  <a:schemeClr val="tx2"/>
                </a:solidFill>
                <a:latin typeface="VNI-Times" pitchFamily="2" charset="0"/>
              </a:rPr>
              <a:t>? </a:t>
            </a:r>
            <a:r>
              <a:rPr lang="en-US" sz="2400" b="1" dirty="0" err="1">
                <a:solidFill>
                  <a:schemeClr val="tx2"/>
                </a:solidFill>
                <a:latin typeface="VNI-Times" pitchFamily="2" charset="0"/>
              </a:rPr>
              <a:t>Vì</a:t>
            </a:r>
            <a:r>
              <a:rPr lang="en-US" sz="2400" b="1" dirty="0">
                <a:solidFill>
                  <a:schemeClr val="tx2"/>
                </a:solidFill>
                <a:latin typeface="VNI-Times" pitchFamily="2" charset="0"/>
              </a:rPr>
              <a:t> </a:t>
            </a:r>
            <a:r>
              <a:rPr lang="en-US" sz="2400" b="1" dirty="0" err="1">
                <a:solidFill>
                  <a:schemeClr val="tx2"/>
                </a:solidFill>
                <a:latin typeface="VNI-Times" pitchFamily="2" charset="0"/>
              </a:rPr>
              <a:t>sao</a:t>
            </a:r>
            <a:r>
              <a:rPr lang="en-US" sz="2400" b="1" dirty="0">
                <a:solidFill>
                  <a:schemeClr val="tx2"/>
                </a:solidFill>
                <a:latin typeface="VNI-Times" pitchFamily="2" charset="0"/>
              </a:rPr>
              <a:t>?</a:t>
            </a:r>
          </a:p>
        </p:txBody>
      </p:sp>
      <p:sp>
        <p:nvSpPr>
          <p:cNvPr id="10" name="TextBox 9"/>
          <p:cNvSpPr txBox="1">
            <a:spLocks noChangeArrowheads="1"/>
          </p:cNvSpPr>
          <p:nvPr/>
        </p:nvSpPr>
        <p:spPr bwMode="auto">
          <a:xfrm>
            <a:off x="285720" y="4098201"/>
            <a:ext cx="8643998" cy="830997"/>
          </a:xfrm>
          <a:prstGeom prst="rect">
            <a:avLst/>
          </a:prstGeom>
          <a:solidFill>
            <a:schemeClr val="bg1"/>
          </a:solidFill>
          <a:ln w="9525">
            <a:noFill/>
            <a:miter lim="800000"/>
            <a:headEnd/>
            <a:tailEnd/>
          </a:ln>
        </p:spPr>
        <p:txBody>
          <a:bodyPr wrap="square">
            <a:spAutoFit/>
          </a:bodyPr>
          <a:lstStyle/>
          <a:p>
            <a:pPr algn="just"/>
            <a:r>
              <a:rPr lang="en-US" b="1" dirty="0" smtClean="0">
                <a:solidFill>
                  <a:schemeClr val="tx2"/>
                </a:solidFill>
                <a:cs typeface="Times New Roman" pitchFamily="18" charset="0"/>
              </a:rPr>
              <a:t>3/</a:t>
            </a:r>
            <a:r>
              <a:rPr lang="en-US" b="1" dirty="0" err="1" smtClean="0">
                <a:solidFill>
                  <a:schemeClr val="tx2"/>
                </a:solidFill>
                <a:cs typeface="Times New Roman" pitchFamily="18" charset="0"/>
              </a:rPr>
              <a:t>Giải</a:t>
            </a:r>
            <a:r>
              <a:rPr lang="en-US" b="1" dirty="0" smtClean="0">
                <a:solidFill>
                  <a:schemeClr val="tx2"/>
                </a:solidFill>
                <a:cs typeface="Times New Roman" pitchFamily="18" charset="0"/>
              </a:rPr>
              <a:t> </a:t>
            </a:r>
            <a:r>
              <a:rPr lang="en-US" b="1" dirty="0" err="1" smtClean="0">
                <a:solidFill>
                  <a:schemeClr val="tx2"/>
                </a:solidFill>
                <a:cs typeface="Times New Roman" pitchFamily="18" charset="0"/>
              </a:rPr>
              <a:t>thích</a:t>
            </a:r>
            <a:r>
              <a:rPr lang="en-US" b="1" dirty="0" smtClean="0">
                <a:solidFill>
                  <a:schemeClr val="tx2"/>
                </a:solidFill>
                <a:cs typeface="Times New Roman" pitchFamily="18" charset="0"/>
              </a:rPr>
              <a:t> </a:t>
            </a:r>
            <a:r>
              <a:rPr lang="en-US" b="1" dirty="0" err="1" smtClean="0">
                <a:solidFill>
                  <a:schemeClr val="tx2"/>
                </a:solidFill>
                <a:cs typeface="Times New Roman" pitchFamily="18" charset="0"/>
              </a:rPr>
              <a:t>vì</a:t>
            </a:r>
            <a:r>
              <a:rPr lang="en-US" b="1" dirty="0" smtClean="0">
                <a:solidFill>
                  <a:schemeClr val="tx2"/>
                </a:solidFill>
                <a:cs typeface="Times New Roman" pitchFamily="18" charset="0"/>
              </a:rPr>
              <a:t> </a:t>
            </a:r>
            <a:r>
              <a:rPr lang="en-US" b="1" dirty="0" err="1" smtClean="0">
                <a:solidFill>
                  <a:schemeClr val="tx2"/>
                </a:solidFill>
                <a:cs typeface="Times New Roman" pitchFamily="18" charset="0"/>
              </a:rPr>
              <a:t>sao</a:t>
            </a:r>
            <a:r>
              <a:rPr lang="en-US" b="1" dirty="0" smtClean="0">
                <a:solidFill>
                  <a:schemeClr val="tx2"/>
                </a:solidFill>
                <a:cs typeface="Times New Roman" pitchFamily="18" charset="0"/>
              </a:rPr>
              <a:t> </a:t>
            </a:r>
            <a:r>
              <a:rPr lang="en-US" b="1" dirty="0" err="1" smtClean="0">
                <a:solidFill>
                  <a:schemeClr val="tx2"/>
                </a:solidFill>
                <a:cs typeface="Times New Roman" pitchFamily="18" charset="0"/>
              </a:rPr>
              <a:t>máu</a:t>
            </a:r>
            <a:r>
              <a:rPr lang="en-US" b="1" dirty="0" smtClean="0">
                <a:solidFill>
                  <a:schemeClr val="tx2"/>
                </a:solidFill>
                <a:cs typeface="Times New Roman" pitchFamily="18" charset="0"/>
              </a:rPr>
              <a:t> </a:t>
            </a:r>
            <a:r>
              <a:rPr lang="en-US" b="1" dirty="0" err="1" smtClean="0">
                <a:solidFill>
                  <a:schemeClr val="tx2"/>
                </a:solidFill>
                <a:cs typeface="Times New Roman" pitchFamily="18" charset="0"/>
              </a:rPr>
              <a:t>từ</a:t>
            </a:r>
            <a:r>
              <a:rPr lang="en-US" b="1" dirty="0" smtClean="0">
                <a:solidFill>
                  <a:schemeClr val="tx2"/>
                </a:solidFill>
                <a:cs typeface="Times New Roman" pitchFamily="18" charset="0"/>
              </a:rPr>
              <a:t> </a:t>
            </a:r>
            <a:r>
              <a:rPr lang="en-US" b="1" dirty="0" err="1" smtClean="0">
                <a:solidFill>
                  <a:schemeClr val="tx2"/>
                </a:solidFill>
                <a:cs typeface="Times New Roman" pitchFamily="18" charset="0"/>
              </a:rPr>
              <a:t>phổi</a:t>
            </a:r>
            <a:r>
              <a:rPr lang="en-US" b="1" dirty="0" smtClean="0">
                <a:solidFill>
                  <a:schemeClr val="tx2"/>
                </a:solidFill>
                <a:cs typeface="Times New Roman" pitchFamily="18" charset="0"/>
              </a:rPr>
              <a:t> </a:t>
            </a:r>
            <a:r>
              <a:rPr lang="en-US" b="1" dirty="0" err="1" smtClean="0">
                <a:solidFill>
                  <a:schemeClr val="tx2"/>
                </a:solidFill>
                <a:cs typeface="Times New Roman" pitchFamily="18" charset="0"/>
              </a:rPr>
              <a:t>về</a:t>
            </a:r>
            <a:r>
              <a:rPr lang="en-US" b="1" dirty="0" smtClean="0">
                <a:solidFill>
                  <a:schemeClr val="tx2"/>
                </a:solidFill>
                <a:cs typeface="Times New Roman" pitchFamily="18" charset="0"/>
              </a:rPr>
              <a:t> </a:t>
            </a:r>
            <a:r>
              <a:rPr lang="en-US" b="1" dirty="0" err="1" smtClean="0">
                <a:solidFill>
                  <a:schemeClr val="tx2"/>
                </a:solidFill>
                <a:cs typeface="Times New Roman" pitchFamily="18" charset="0"/>
              </a:rPr>
              <a:t>tim</a:t>
            </a:r>
            <a:r>
              <a:rPr lang="en-US" b="1" dirty="0" smtClean="0">
                <a:solidFill>
                  <a:schemeClr val="tx2"/>
                </a:solidFill>
                <a:cs typeface="Times New Roman" pitchFamily="18" charset="0"/>
              </a:rPr>
              <a:t> </a:t>
            </a:r>
            <a:r>
              <a:rPr lang="en-US" b="1" dirty="0" err="1" smtClean="0">
                <a:solidFill>
                  <a:schemeClr val="tx2"/>
                </a:solidFill>
                <a:cs typeface="Times New Roman" pitchFamily="18" charset="0"/>
              </a:rPr>
              <a:t>tới</a:t>
            </a:r>
            <a:r>
              <a:rPr lang="en-US" b="1" dirty="0" smtClean="0">
                <a:solidFill>
                  <a:schemeClr val="tx2"/>
                </a:solidFill>
                <a:cs typeface="Times New Roman" pitchFamily="18" charset="0"/>
              </a:rPr>
              <a:t> </a:t>
            </a:r>
            <a:r>
              <a:rPr lang="en-US" b="1" dirty="0" err="1" smtClean="0">
                <a:solidFill>
                  <a:schemeClr val="tx2"/>
                </a:solidFill>
                <a:cs typeface="Times New Roman" pitchFamily="18" charset="0"/>
              </a:rPr>
              <a:t>tế</a:t>
            </a:r>
            <a:r>
              <a:rPr lang="en-US" b="1" dirty="0" smtClean="0">
                <a:solidFill>
                  <a:schemeClr val="tx2"/>
                </a:solidFill>
                <a:cs typeface="Times New Roman" pitchFamily="18" charset="0"/>
              </a:rPr>
              <a:t> </a:t>
            </a:r>
            <a:r>
              <a:rPr lang="en-US" b="1" dirty="0" err="1" smtClean="0">
                <a:solidFill>
                  <a:schemeClr val="tx2"/>
                </a:solidFill>
                <a:cs typeface="Times New Roman" pitchFamily="18" charset="0"/>
              </a:rPr>
              <a:t>bào</a:t>
            </a:r>
            <a:r>
              <a:rPr lang="en-US" b="1" dirty="0" smtClean="0">
                <a:solidFill>
                  <a:schemeClr val="tx2"/>
                </a:solidFill>
                <a:cs typeface="Times New Roman" pitchFamily="18" charset="0"/>
              </a:rPr>
              <a:t> </a:t>
            </a:r>
            <a:r>
              <a:rPr lang="en-US" sz="2400" b="1" dirty="0" err="1" smtClean="0">
                <a:solidFill>
                  <a:schemeClr val="tx2"/>
                </a:solidFill>
                <a:cs typeface="Times New Roman" pitchFamily="18" charset="0"/>
              </a:rPr>
              <a:t>có</a:t>
            </a:r>
            <a:r>
              <a:rPr lang="en-US" sz="2400" b="1" dirty="0" smtClean="0">
                <a:solidFill>
                  <a:schemeClr val="tx2"/>
                </a:solidFill>
                <a:cs typeface="Times New Roman" pitchFamily="18" charset="0"/>
              </a:rPr>
              <a:t> </a:t>
            </a:r>
            <a:r>
              <a:rPr lang="en-US" sz="2400" b="1" dirty="0" err="1" smtClean="0">
                <a:solidFill>
                  <a:schemeClr val="tx2"/>
                </a:solidFill>
                <a:cs typeface="Times New Roman" pitchFamily="18" charset="0"/>
              </a:rPr>
              <a:t>màu</a:t>
            </a:r>
            <a:r>
              <a:rPr lang="en-US" sz="2400" b="1" dirty="0" smtClean="0">
                <a:solidFill>
                  <a:schemeClr val="tx2"/>
                </a:solidFill>
                <a:cs typeface="Times New Roman" pitchFamily="18" charset="0"/>
              </a:rPr>
              <a:t> </a:t>
            </a:r>
            <a:r>
              <a:rPr lang="en-US" sz="2400" b="1" dirty="0" err="1" smtClean="0">
                <a:solidFill>
                  <a:schemeClr val="tx2"/>
                </a:solidFill>
                <a:cs typeface="Times New Roman" pitchFamily="18" charset="0"/>
              </a:rPr>
              <a:t>đỏ</a:t>
            </a:r>
            <a:r>
              <a:rPr lang="en-US" sz="2400" b="1" dirty="0" smtClean="0">
                <a:solidFill>
                  <a:schemeClr val="tx2"/>
                </a:solidFill>
                <a:cs typeface="Times New Roman" pitchFamily="18" charset="0"/>
              </a:rPr>
              <a:t> </a:t>
            </a:r>
            <a:r>
              <a:rPr lang="en-US" sz="2400" b="1" dirty="0" err="1" smtClean="0">
                <a:solidFill>
                  <a:schemeClr val="tx2"/>
                </a:solidFill>
                <a:cs typeface="Times New Roman" pitchFamily="18" charset="0"/>
              </a:rPr>
              <a:t>tươi</a:t>
            </a:r>
            <a:r>
              <a:rPr lang="en-US" b="1" dirty="0" smtClean="0">
                <a:solidFill>
                  <a:schemeClr val="tx2"/>
                </a:solidFill>
                <a:cs typeface="Times New Roman" pitchFamily="18" charset="0"/>
              </a:rPr>
              <a:t>, </a:t>
            </a:r>
            <a:r>
              <a:rPr lang="en-US" b="1" dirty="0" err="1" smtClean="0">
                <a:solidFill>
                  <a:schemeClr val="tx2"/>
                </a:solidFill>
                <a:cs typeface="Times New Roman" pitchFamily="18" charset="0"/>
              </a:rPr>
              <a:t>máu</a:t>
            </a:r>
            <a:r>
              <a:rPr lang="en-US" b="1" dirty="0" smtClean="0">
                <a:solidFill>
                  <a:schemeClr val="tx2"/>
                </a:solidFill>
                <a:cs typeface="Times New Roman" pitchFamily="18" charset="0"/>
              </a:rPr>
              <a:t> </a:t>
            </a:r>
            <a:r>
              <a:rPr lang="en-US" b="1" dirty="0" err="1" smtClean="0">
                <a:solidFill>
                  <a:schemeClr val="tx2"/>
                </a:solidFill>
                <a:cs typeface="Times New Roman" pitchFamily="18" charset="0"/>
              </a:rPr>
              <a:t>từ</a:t>
            </a:r>
            <a:r>
              <a:rPr lang="en-US" b="1" dirty="0" smtClean="0">
                <a:solidFill>
                  <a:schemeClr val="tx2"/>
                </a:solidFill>
                <a:cs typeface="Times New Roman" pitchFamily="18" charset="0"/>
              </a:rPr>
              <a:t> </a:t>
            </a:r>
            <a:r>
              <a:rPr lang="en-US" b="1" dirty="0" err="1" smtClean="0">
                <a:solidFill>
                  <a:schemeClr val="tx2"/>
                </a:solidFill>
                <a:cs typeface="Times New Roman" pitchFamily="18" charset="0"/>
              </a:rPr>
              <a:t>tế</a:t>
            </a:r>
            <a:r>
              <a:rPr lang="en-US" b="1" dirty="0" smtClean="0">
                <a:solidFill>
                  <a:schemeClr val="tx2"/>
                </a:solidFill>
                <a:cs typeface="Times New Roman" pitchFamily="18" charset="0"/>
              </a:rPr>
              <a:t> </a:t>
            </a:r>
            <a:r>
              <a:rPr lang="en-US" b="1" dirty="0" err="1" smtClean="0">
                <a:solidFill>
                  <a:schemeClr val="tx2"/>
                </a:solidFill>
                <a:cs typeface="Times New Roman" pitchFamily="18" charset="0"/>
              </a:rPr>
              <a:t>bào</a:t>
            </a:r>
            <a:r>
              <a:rPr lang="en-US" b="1" dirty="0" smtClean="0">
                <a:solidFill>
                  <a:schemeClr val="tx2"/>
                </a:solidFill>
                <a:cs typeface="Times New Roman" pitchFamily="18" charset="0"/>
              </a:rPr>
              <a:t> </a:t>
            </a:r>
            <a:r>
              <a:rPr lang="en-US" b="1" dirty="0" err="1" smtClean="0">
                <a:solidFill>
                  <a:schemeClr val="tx2"/>
                </a:solidFill>
                <a:cs typeface="Times New Roman" pitchFamily="18" charset="0"/>
              </a:rPr>
              <a:t>về</a:t>
            </a:r>
            <a:r>
              <a:rPr lang="en-US" b="1" dirty="0" smtClean="0">
                <a:solidFill>
                  <a:schemeClr val="tx2"/>
                </a:solidFill>
                <a:cs typeface="Times New Roman" pitchFamily="18" charset="0"/>
              </a:rPr>
              <a:t> </a:t>
            </a:r>
            <a:r>
              <a:rPr lang="en-US" b="1" dirty="0" err="1" smtClean="0">
                <a:solidFill>
                  <a:schemeClr val="tx2"/>
                </a:solidFill>
                <a:cs typeface="Times New Roman" pitchFamily="18" charset="0"/>
              </a:rPr>
              <a:t>tim</a:t>
            </a:r>
            <a:r>
              <a:rPr lang="en-US" b="1" dirty="0" smtClean="0">
                <a:solidFill>
                  <a:schemeClr val="tx2"/>
                </a:solidFill>
                <a:cs typeface="Times New Roman" pitchFamily="18" charset="0"/>
              </a:rPr>
              <a:t> </a:t>
            </a:r>
            <a:r>
              <a:rPr lang="en-US" b="1" dirty="0" err="1" smtClean="0">
                <a:solidFill>
                  <a:schemeClr val="tx2"/>
                </a:solidFill>
                <a:cs typeface="Times New Roman" pitchFamily="18" charset="0"/>
              </a:rPr>
              <a:t>đến</a:t>
            </a:r>
            <a:r>
              <a:rPr lang="en-US" b="1" dirty="0" smtClean="0">
                <a:solidFill>
                  <a:schemeClr val="tx2"/>
                </a:solidFill>
                <a:cs typeface="Times New Roman" pitchFamily="18" charset="0"/>
              </a:rPr>
              <a:t> </a:t>
            </a:r>
            <a:r>
              <a:rPr lang="en-US" b="1" dirty="0" err="1" smtClean="0">
                <a:solidFill>
                  <a:schemeClr val="tx2"/>
                </a:solidFill>
                <a:cs typeface="Times New Roman" pitchFamily="18" charset="0"/>
              </a:rPr>
              <a:t>phổi</a:t>
            </a:r>
            <a:r>
              <a:rPr lang="en-US" b="1" dirty="0" smtClean="0">
                <a:solidFill>
                  <a:schemeClr val="tx2"/>
                </a:solidFill>
                <a:cs typeface="Times New Roman" pitchFamily="18" charset="0"/>
              </a:rPr>
              <a:t> </a:t>
            </a:r>
            <a:r>
              <a:rPr lang="en-US" b="1" dirty="0" err="1" smtClean="0">
                <a:solidFill>
                  <a:schemeClr val="tx2"/>
                </a:solidFill>
                <a:cs typeface="Times New Roman" pitchFamily="18" charset="0"/>
              </a:rPr>
              <a:t>có</a:t>
            </a:r>
            <a:r>
              <a:rPr lang="en-US" b="1" dirty="0" smtClean="0">
                <a:solidFill>
                  <a:schemeClr val="tx2"/>
                </a:solidFill>
                <a:cs typeface="Times New Roman" pitchFamily="18" charset="0"/>
              </a:rPr>
              <a:t> </a:t>
            </a:r>
            <a:r>
              <a:rPr lang="en-US" b="1" dirty="0" err="1" smtClean="0">
                <a:solidFill>
                  <a:schemeClr val="tx2"/>
                </a:solidFill>
                <a:cs typeface="Times New Roman" pitchFamily="18" charset="0"/>
              </a:rPr>
              <a:t>màu</a:t>
            </a:r>
            <a:r>
              <a:rPr lang="en-US" b="1" dirty="0" smtClean="0">
                <a:solidFill>
                  <a:schemeClr val="tx2"/>
                </a:solidFill>
                <a:cs typeface="Times New Roman" pitchFamily="18" charset="0"/>
              </a:rPr>
              <a:t> </a:t>
            </a:r>
            <a:r>
              <a:rPr lang="en-US" b="1" dirty="0" err="1" smtClean="0">
                <a:solidFill>
                  <a:schemeClr val="tx2"/>
                </a:solidFill>
                <a:cs typeface="Times New Roman" pitchFamily="18" charset="0"/>
              </a:rPr>
              <a:t>đỏ</a:t>
            </a:r>
            <a:r>
              <a:rPr lang="en-US" b="1" dirty="0" smtClean="0">
                <a:solidFill>
                  <a:schemeClr val="tx2"/>
                </a:solidFill>
                <a:cs typeface="Times New Roman" pitchFamily="18" charset="0"/>
              </a:rPr>
              <a:t> </a:t>
            </a:r>
            <a:r>
              <a:rPr lang="en-US" b="1" dirty="0" err="1" smtClean="0">
                <a:solidFill>
                  <a:schemeClr val="tx2"/>
                </a:solidFill>
                <a:cs typeface="Times New Roman" pitchFamily="18" charset="0"/>
              </a:rPr>
              <a:t>thẫm</a:t>
            </a:r>
            <a:r>
              <a:rPr lang="en-US" b="1" dirty="0" smtClean="0">
                <a:solidFill>
                  <a:schemeClr val="tx2"/>
                </a:solidFill>
                <a:cs typeface="Times New Roman" pitchFamily="18" charset="0"/>
              </a:rPr>
              <a:t> ?</a:t>
            </a:r>
            <a:endParaRPr lang="en-US" sz="2400" b="1" dirty="0">
              <a:solidFill>
                <a:schemeClr val="tx2"/>
              </a:solidFill>
              <a:cs typeface="Times New Roman" pitchFamily="18" charset="0"/>
            </a:endParaRPr>
          </a:p>
        </p:txBody>
      </p:sp>
      <p:sp>
        <p:nvSpPr>
          <p:cNvPr id="12" name="Text Box 2"/>
          <p:cNvSpPr txBox="1">
            <a:spLocks noChangeArrowheads="1"/>
          </p:cNvSpPr>
          <p:nvPr/>
        </p:nvSpPr>
        <p:spPr bwMode="auto">
          <a:xfrm>
            <a:off x="214282" y="-24"/>
            <a:ext cx="6429420" cy="1600438"/>
          </a:xfrm>
          <a:prstGeom prst="rect">
            <a:avLst/>
          </a:prstGeom>
          <a:solidFill>
            <a:srgbClr val="FFFF00"/>
          </a:solidFill>
          <a:ln w="38100">
            <a:solidFill>
              <a:srgbClr val="FF0000"/>
            </a:solidFill>
            <a:miter lim="800000"/>
            <a:headEnd/>
            <a:tailEnd/>
          </a:ln>
        </p:spPr>
        <p:txBody>
          <a:bodyPr wrap="square">
            <a:spAutoFit/>
          </a:bodyPr>
          <a:lstStyle/>
          <a:p>
            <a:pPr algn="ctr">
              <a:spcBef>
                <a:spcPct val="50000"/>
              </a:spcBef>
            </a:pPr>
            <a:r>
              <a:rPr lang="en-US" sz="4400" b="1" dirty="0" err="1" smtClean="0">
                <a:solidFill>
                  <a:schemeClr val="tx2"/>
                </a:solidFill>
              </a:rPr>
              <a:t>Thảo</a:t>
            </a:r>
            <a:r>
              <a:rPr lang="en-US" sz="4400" b="1" dirty="0" smtClean="0">
                <a:solidFill>
                  <a:schemeClr val="tx2"/>
                </a:solidFill>
              </a:rPr>
              <a:t> </a:t>
            </a:r>
            <a:r>
              <a:rPr lang="en-US" sz="4400" b="1" dirty="0" err="1" smtClean="0">
                <a:solidFill>
                  <a:schemeClr val="tx2"/>
                </a:solidFill>
              </a:rPr>
              <a:t>luận</a:t>
            </a:r>
            <a:r>
              <a:rPr lang="en-US" sz="4400" b="1" dirty="0" smtClean="0">
                <a:solidFill>
                  <a:schemeClr val="tx2"/>
                </a:solidFill>
              </a:rPr>
              <a:t> </a:t>
            </a:r>
            <a:r>
              <a:rPr lang="en-US" sz="4400" b="1" dirty="0" err="1" smtClean="0">
                <a:solidFill>
                  <a:schemeClr val="tx2"/>
                </a:solidFill>
              </a:rPr>
              <a:t>nhóm</a:t>
            </a:r>
            <a:endParaRPr lang="en-US" sz="4400" b="1" dirty="0" smtClean="0">
              <a:solidFill>
                <a:schemeClr val="tx2"/>
              </a:solidFill>
            </a:endParaRPr>
          </a:p>
          <a:p>
            <a:pPr algn="ctr">
              <a:spcBef>
                <a:spcPct val="50000"/>
              </a:spcBef>
            </a:pPr>
            <a:r>
              <a:rPr lang="en-US" sz="3600" b="1" dirty="0" err="1" smtClean="0">
                <a:solidFill>
                  <a:schemeClr val="tx2"/>
                </a:solidFill>
                <a:latin typeface="Times New Roman" pitchFamily="18" charset="0"/>
              </a:rPr>
              <a:t>Trả</a:t>
            </a:r>
            <a:r>
              <a:rPr lang="en-US" sz="3600" b="1" dirty="0" smtClean="0">
                <a:solidFill>
                  <a:schemeClr val="tx2"/>
                </a:solidFill>
                <a:latin typeface="Times New Roman" pitchFamily="18" charset="0"/>
              </a:rPr>
              <a:t> </a:t>
            </a:r>
            <a:r>
              <a:rPr lang="en-US" sz="3600" b="1" dirty="0" err="1" smtClean="0">
                <a:solidFill>
                  <a:schemeClr val="tx2"/>
                </a:solidFill>
                <a:latin typeface="Times New Roman" pitchFamily="18" charset="0"/>
              </a:rPr>
              <a:t>lời</a:t>
            </a:r>
            <a:r>
              <a:rPr lang="en-US" sz="3600" b="1" dirty="0" smtClean="0">
                <a:solidFill>
                  <a:schemeClr val="tx2"/>
                </a:solidFill>
                <a:latin typeface="Times New Roman" pitchFamily="18" charset="0"/>
              </a:rPr>
              <a:t> </a:t>
            </a:r>
            <a:r>
              <a:rPr lang="en-US" sz="3600" b="1" dirty="0" err="1" smtClean="0">
                <a:solidFill>
                  <a:schemeClr val="tx2"/>
                </a:solidFill>
                <a:latin typeface="Times New Roman" pitchFamily="18" charset="0"/>
              </a:rPr>
              <a:t>các</a:t>
            </a:r>
            <a:r>
              <a:rPr lang="en-US" sz="3600" b="1" dirty="0" smtClean="0">
                <a:solidFill>
                  <a:schemeClr val="tx2"/>
                </a:solidFill>
                <a:latin typeface="Times New Roman" pitchFamily="18" charset="0"/>
              </a:rPr>
              <a:t> </a:t>
            </a:r>
            <a:r>
              <a:rPr lang="en-US" sz="3600" b="1" dirty="0" err="1" smtClean="0">
                <a:solidFill>
                  <a:schemeClr val="tx2"/>
                </a:solidFill>
                <a:latin typeface="Times New Roman" pitchFamily="18" charset="0"/>
              </a:rPr>
              <a:t>câu</a:t>
            </a:r>
            <a:r>
              <a:rPr lang="en-US" sz="3600" b="1" dirty="0" smtClean="0">
                <a:solidFill>
                  <a:schemeClr val="tx2"/>
                </a:solidFill>
                <a:latin typeface="Times New Roman" pitchFamily="18" charset="0"/>
              </a:rPr>
              <a:t> </a:t>
            </a:r>
            <a:r>
              <a:rPr lang="en-US" sz="3600" b="1" dirty="0" err="1" smtClean="0">
                <a:solidFill>
                  <a:schemeClr val="tx2"/>
                </a:solidFill>
                <a:latin typeface="Times New Roman" pitchFamily="18" charset="0"/>
              </a:rPr>
              <a:t>hỏi</a:t>
            </a:r>
            <a:r>
              <a:rPr lang="en-US" sz="3600" b="1" dirty="0" smtClean="0">
                <a:solidFill>
                  <a:schemeClr val="tx2"/>
                </a:solidFill>
                <a:latin typeface="Times New Roman" pitchFamily="18" charset="0"/>
              </a:rPr>
              <a:t> </a:t>
            </a:r>
            <a:r>
              <a:rPr lang="en-US" sz="3600" b="1" dirty="0" err="1" smtClean="0">
                <a:solidFill>
                  <a:schemeClr val="tx2"/>
                </a:solidFill>
                <a:latin typeface="Times New Roman" pitchFamily="18" charset="0"/>
              </a:rPr>
              <a:t>sau</a:t>
            </a:r>
            <a:r>
              <a:rPr lang="en-US" sz="3600" b="1" dirty="0" smtClean="0">
                <a:solidFill>
                  <a:schemeClr val="tx2"/>
                </a:solidFill>
                <a:latin typeface="Times New Roman" pitchFamily="18" charset="0"/>
              </a:rPr>
              <a:t>:</a:t>
            </a:r>
            <a:endParaRPr lang="en-US" sz="3600" b="1" dirty="0">
              <a:solidFill>
                <a:schemeClr val="tx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2" nodeType="clickEffect">
                                  <p:stCondLst>
                                    <p:cond delay="0"/>
                                  </p:stCondLst>
                                  <p:childTnLst>
                                    <p:animEffect transition="out" filter="checkerboard(across)">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1"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amond(in)">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P spid="9" grpId="2" animBg="1"/>
      <p:bldP spid="11" grpId="0" animBg="1"/>
      <p:bldP spid="10"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0" y="1571612"/>
            <a:ext cx="1714480" cy="642942"/>
          </a:xfrm>
          <a:solidFill>
            <a:schemeClr val="bg1"/>
          </a:solidFill>
          <a:ln w="38100">
            <a:solidFill>
              <a:srgbClr val="00CC00"/>
            </a:solidFill>
          </a:ln>
          <a:effectLst/>
        </p:spPr>
        <p:txBody>
          <a:bodyPr/>
          <a:lstStyle/>
          <a:p>
            <a:pPr algn="l" eaLnBrk="1" hangingPunct="1"/>
            <a:r>
              <a:rPr lang="en-US" sz="3200" b="1" dirty="0" smtClean="0">
                <a:solidFill>
                  <a:srgbClr val="FF0000"/>
                </a:solidFill>
                <a:latin typeface="Times New Roman" pitchFamily="18" charset="0"/>
              </a:rPr>
              <a:t>I – </a:t>
            </a:r>
            <a:r>
              <a:rPr lang="en-US" sz="3200" b="1" dirty="0" err="1" smtClean="0">
                <a:solidFill>
                  <a:srgbClr val="FF0000"/>
                </a:solidFill>
                <a:latin typeface="Times New Roman" pitchFamily="18" charset="0"/>
              </a:rPr>
              <a:t>Máu</a:t>
            </a:r>
            <a:endParaRPr lang="en-US" sz="3200" b="1" dirty="0" smtClean="0">
              <a:solidFill>
                <a:srgbClr val="FF0000"/>
              </a:solidFill>
              <a:latin typeface="Times New Roman" pitchFamily="18" charset="0"/>
            </a:endParaRPr>
          </a:p>
        </p:txBody>
      </p:sp>
      <p:sp>
        <p:nvSpPr>
          <p:cNvPr id="4" name="Text Box 6"/>
          <p:cNvSpPr txBox="1">
            <a:spLocks noChangeArrowheads="1"/>
          </p:cNvSpPr>
          <p:nvPr/>
        </p:nvSpPr>
        <p:spPr bwMode="auto">
          <a:xfrm>
            <a:off x="3219450" y="4643438"/>
            <a:ext cx="5567363" cy="523875"/>
          </a:xfrm>
          <a:prstGeom prst="rect">
            <a:avLst/>
          </a:prstGeom>
          <a:noFill/>
          <a:ln w="9525">
            <a:noFill/>
            <a:miter lim="800000"/>
            <a:headEnd/>
            <a:tailEnd/>
          </a:ln>
        </p:spPr>
        <p:txBody>
          <a:bodyPr>
            <a:spAutoFit/>
          </a:bodyPr>
          <a:lstStyle/>
          <a:p>
            <a:pPr>
              <a:spcBef>
                <a:spcPct val="50000"/>
              </a:spcBef>
            </a:pPr>
            <a:r>
              <a:rPr lang="en-US" sz="2800" b="1">
                <a:solidFill>
                  <a:srgbClr val="0000FF"/>
                </a:solidFill>
              </a:rPr>
              <a:t> </a:t>
            </a:r>
          </a:p>
        </p:txBody>
      </p:sp>
      <p:sp>
        <p:nvSpPr>
          <p:cNvPr id="8" name="Rectangle 2"/>
          <p:cNvSpPr txBox="1">
            <a:spLocks noChangeArrowheads="1"/>
          </p:cNvSpPr>
          <p:nvPr/>
        </p:nvSpPr>
        <p:spPr bwMode="auto">
          <a:xfrm>
            <a:off x="285720" y="2500306"/>
            <a:ext cx="8705816" cy="642942"/>
          </a:xfrm>
          <a:prstGeom prst="rect">
            <a:avLst/>
          </a:prstGeom>
          <a:solidFill>
            <a:schemeClr val="bg1"/>
          </a:solidFill>
          <a:ln w="38100">
            <a:solidFill>
              <a:srgbClr val="00CC00"/>
            </a:solid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FF0000"/>
                </a:solidFill>
                <a:effectLst/>
                <a:uLnTx/>
                <a:uFillTx/>
                <a:latin typeface="Times New Roman" pitchFamily="18" charset="0"/>
                <a:ea typeface="+mj-ea"/>
                <a:cs typeface="+mj-cs"/>
              </a:rPr>
              <a:t>1. </a:t>
            </a:r>
            <a:r>
              <a:rPr kumimoji="0" lang="en-US" sz="3200" b="1" i="0" u="none" strike="noStrike" kern="0" cap="none" spc="0" normalizeH="0" baseline="0" noProof="0" dirty="0" err="1" smtClean="0">
                <a:ln>
                  <a:noFill/>
                </a:ln>
                <a:solidFill>
                  <a:srgbClr val="FF0000"/>
                </a:solidFill>
                <a:effectLst/>
                <a:uLnTx/>
                <a:uFillTx/>
                <a:latin typeface="Times New Roman" pitchFamily="18" charset="0"/>
                <a:ea typeface="+mj-ea"/>
                <a:cs typeface="+mj-cs"/>
              </a:rPr>
              <a:t>Tìm</a:t>
            </a:r>
            <a:r>
              <a:rPr kumimoji="0" lang="en-US" sz="3200" b="1" i="0" u="none" strike="noStrike" kern="0" cap="none" spc="0" normalizeH="0" noProof="0" dirty="0" smtClean="0">
                <a:ln>
                  <a:noFill/>
                </a:ln>
                <a:solidFill>
                  <a:srgbClr val="FF0000"/>
                </a:solidFill>
                <a:effectLst/>
                <a:uLnTx/>
                <a:uFillTx/>
                <a:latin typeface="Times New Roman" pitchFamily="18" charset="0"/>
                <a:ea typeface="+mj-ea"/>
                <a:cs typeface="+mj-cs"/>
              </a:rPr>
              <a:t> </a:t>
            </a:r>
            <a:r>
              <a:rPr kumimoji="0" lang="en-US" sz="3200" b="1" i="0" u="none" strike="noStrike" kern="0" cap="none" spc="0" normalizeH="0" noProof="0" dirty="0" err="1" smtClean="0">
                <a:ln>
                  <a:noFill/>
                </a:ln>
                <a:solidFill>
                  <a:srgbClr val="FF0000"/>
                </a:solidFill>
                <a:effectLst/>
                <a:uLnTx/>
                <a:uFillTx/>
                <a:latin typeface="Times New Roman" pitchFamily="18" charset="0"/>
                <a:ea typeface="+mj-ea"/>
                <a:cs typeface="+mj-cs"/>
              </a:rPr>
              <a:t>hiểu</a:t>
            </a:r>
            <a:r>
              <a:rPr kumimoji="0" lang="en-US" sz="3200" b="1" i="0" u="none" strike="noStrike" kern="0" cap="none" spc="0" normalizeH="0" noProof="0" dirty="0" smtClean="0">
                <a:ln>
                  <a:noFill/>
                </a:ln>
                <a:solidFill>
                  <a:srgbClr val="FF0000"/>
                </a:solidFill>
                <a:effectLst/>
                <a:uLnTx/>
                <a:uFillTx/>
                <a:latin typeface="Times New Roman" pitchFamily="18" charset="0"/>
                <a:ea typeface="+mj-ea"/>
                <a:cs typeface="+mj-cs"/>
              </a:rPr>
              <a:t> </a:t>
            </a:r>
            <a:r>
              <a:rPr kumimoji="0" lang="en-US" sz="3200" b="1" i="0" u="none" strike="noStrike" kern="0" cap="none" spc="0" normalizeH="0" noProof="0" dirty="0" err="1" smtClean="0">
                <a:ln>
                  <a:noFill/>
                </a:ln>
                <a:solidFill>
                  <a:srgbClr val="FF0000"/>
                </a:solidFill>
                <a:effectLst/>
                <a:uLnTx/>
                <a:uFillTx/>
                <a:latin typeface="Times New Roman" pitchFamily="18" charset="0"/>
                <a:ea typeface="+mj-ea"/>
                <a:cs typeface="+mj-cs"/>
              </a:rPr>
              <a:t>thành</a:t>
            </a:r>
            <a:r>
              <a:rPr kumimoji="0" lang="en-US" sz="3200" b="1" i="0" u="none" strike="noStrike" kern="0" cap="none" spc="0" normalizeH="0" noProof="0" dirty="0" smtClean="0">
                <a:ln>
                  <a:noFill/>
                </a:ln>
                <a:solidFill>
                  <a:srgbClr val="FF0000"/>
                </a:solidFill>
                <a:effectLst/>
                <a:uLnTx/>
                <a:uFillTx/>
                <a:latin typeface="Times New Roman" pitchFamily="18" charset="0"/>
                <a:ea typeface="+mj-ea"/>
                <a:cs typeface="+mj-cs"/>
              </a:rPr>
              <a:t> </a:t>
            </a:r>
            <a:r>
              <a:rPr kumimoji="0" lang="en-US" sz="3200" b="1" i="0" u="none" strike="noStrike" kern="0" cap="none" spc="0" normalizeH="0" noProof="0" dirty="0" err="1" smtClean="0">
                <a:ln>
                  <a:noFill/>
                </a:ln>
                <a:solidFill>
                  <a:srgbClr val="FF0000"/>
                </a:solidFill>
                <a:effectLst/>
                <a:uLnTx/>
                <a:uFillTx/>
                <a:latin typeface="Times New Roman" pitchFamily="18" charset="0"/>
                <a:ea typeface="+mj-ea"/>
                <a:cs typeface="+mj-cs"/>
              </a:rPr>
              <a:t>phần</a:t>
            </a:r>
            <a:r>
              <a:rPr kumimoji="0" lang="en-US" sz="3200" b="1" i="0" u="none" strike="noStrike" kern="0" cap="none" spc="0" normalizeH="0" noProof="0" dirty="0" smtClean="0">
                <a:ln>
                  <a:noFill/>
                </a:ln>
                <a:solidFill>
                  <a:srgbClr val="FF0000"/>
                </a:solidFill>
                <a:effectLst/>
                <a:uLnTx/>
                <a:uFillTx/>
                <a:latin typeface="Times New Roman" pitchFamily="18" charset="0"/>
                <a:ea typeface="+mj-ea"/>
                <a:cs typeface="+mj-cs"/>
              </a:rPr>
              <a:t> </a:t>
            </a:r>
            <a:r>
              <a:rPr kumimoji="0" lang="en-US" sz="3200" b="1" i="0" u="none" strike="noStrike" kern="0" cap="none" spc="0" normalizeH="0" noProof="0" dirty="0" err="1" smtClean="0">
                <a:ln>
                  <a:noFill/>
                </a:ln>
                <a:solidFill>
                  <a:srgbClr val="FF0000"/>
                </a:solidFill>
                <a:effectLst/>
                <a:uLnTx/>
                <a:uFillTx/>
                <a:latin typeface="Times New Roman" pitchFamily="18" charset="0"/>
                <a:ea typeface="+mj-ea"/>
                <a:cs typeface="+mj-cs"/>
              </a:rPr>
              <a:t>cấu</a:t>
            </a:r>
            <a:r>
              <a:rPr kumimoji="0" lang="en-US" sz="3200" b="1" i="0" u="none" strike="noStrike" kern="0" cap="none" spc="0" normalizeH="0" noProof="0" dirty="0" smtClean="0">
                <a:ln>
                  <a:noFill/>
                </a:ln>
                <a:solidFill>
                  <a:srgbClr val="FF0000"/>
                </a:solidFill>
                <a:effectLst/>
                <a:uLnTx/>
                <a:uFillTx/>
                <a:latin typeface="Times New Roman" pitchFamily="18" charset="0"/>
                <a:ea typeface="+mj-ea"/>
                <a:cs typeface="+mj-cs"/>
              </a:rPr>
              <a:t> </a:t>
            </a:r>
            <a:r>
              <a:rPr kumimoji="0" lang="en-US" sz="3200" b="1" i="0" u="none" strike="noStrike" kern="0" cap="none" spc="0" normalizeH="0" noProof="0" dirty="0" err="1" smtClean="0">
                <a:ln>
                  <a:noFill/>
                </a:ln>
                <a:solidFill>
                  <a:srgbClr val="FF0000"/>
                </a:solidFill>
                <a:effectLst/>
                <a:uLnTx/>
                <a:uFillTx/>
                <a:latin typeface="Times New Roman" pitchFamily="18" charset="0"/>
                <a:ea typeface="+mj-ea"/>
                <a:cs typeface="+mj-cs"/>
              </a:rPr>
              <a:t>tạo</a:t>
            </a:r>
            <a:r>
              <a:rPr kumimoji="0" lang="en-US" sz="3200" b="1" i="0" u="none" strike="noStrike" kern="0" cap="none" spc="0" normalizeH="0" noProof="0" dirty="0" smtClean="0">
                <a:ln>
                  <a:noFill/>
                </a:ln>
                <a:solidFill>
                  <a:srgbClr val="FF0000"/>
                </a:solidFill>
                <a:effectLst/>
                <a:uLnTx/>
                <a:uFillTx/>
                <a:latin typeface="Times New Roman" pitchFamily="18" charset="0"/>
                <a:ea typeface="+mj-ea"/>
                <a:cs typeface="+mj-cs"/>
              </a:rPr>
              <a:t> </a:t>
            </a:r>
            <a:r>
              <a:rPr kumimoji="0" lang="en-US" sz="3200" b="1" i="0" u="none" strike="noStrike" kern="0" cap="none" spc="0" normalizeH="0" noProof="0" dirty="0" err="1" smtClean="0">
                <a:ln>
                  <a:noFill/>
                </a:ln>
                <a:solidFill>
                  <a:srgbClr val="FF0000"/>
                </a:solidFill>
                <a:effectLst/>
                <a:uLnTx/>
                <a:uFillTx/>
                <a:latin typeface="Times New Roman" pitchFamily="18" charset="0"/>
                <a:ea typeface="+mj-ea"/>
                <a:cs typeface="+mj-cs"/>
              </a:rPr>
              <a:t>của</a:t>
            </a:r>
            <a:r>
              <a:rPr kumimoji="0" lang="en-US" sz="3200" b="1" i="0" u="none" strike="noStrike" kern="0" cap="none" spc="0" normalizeH="0" noProof="0" dirty="0" smtClean="0">
                <a:ln>
                  <a:noFill/>
                </a:ln>
                <a:solidFill>
                  <a:srgbClr val="FF0000"/>
                </a:solidFill>
                <a:effectLst/>
                <a:uLnTx/>
                <a:uFillTx/>
                <a:latin typeface="Times New Roman" pitchFamily="18" charset="0"/>
                <a:ea typeface="+mj-ea"/>
                <a:cs typeface="+mj-cs"/>
              </a:rPr>
              <a:t> </a:t>
            </a:r>
            <a:r>
              <a:rPr kumimoji="0" lang="en-US" sz="3200" b="1" i="0" u="none" strike="noStrike" kern="0" cap="none" spc="0" normalizeH="0" noProof="0" dirty="0" err="1" smtClean="0">
                <a:ln>
                  <a:noFill/>
                </a:ln>
                <a:solidFill>
                  <a:srgbClr val="FF0000"/>
                </a:solidFill>
                <a:effectLst/>
                <a:uLnTx/>
                <a:uFillTx/>
                <a:latin typeface="Times New Roman" pitchFamily="18" charset="0"/>
                <a:ea typeface="+mj-ea"/>
                <a:cs typeface="+mj-cs"/>
              </a:rPr>
              <a:t>máu</a:t>
            </a:r>
            <a:endParaRPr kumimoji="0" lang="en-US" sz="3200" b="1" i="0" u="none" strike="noStrike" kern="0" cap="none" spc="0" normalizeH="0" baseline="0" noProof="0" dirty="0" smtClean="0">
              <a:ln>
                <a:noFill/>
              </a:ln>
              <a:solidFill>
                <a:srgbClr val="FF0000"/>
              </a:solidFill>
              <a:effectLst/>
              <a:uLnTx/>
              <a:uFillTx/>
              <a:latin typeface="Times New Roman" pitchFamily="18" charset="0"/>
              <a:ea typeface="+mj-ea"/>
              <a:cs typeface="+mj-cs"/>
            </a:endParaRPr>
          </a:p>
        </p:txBody>
      </p:sp>
      <p:sp>
        <p:nvSpPr>
          <p:cNvPr id="5" name="Rectangle 10"/>
          <p:cNvSpPr>
            <a:spLocks noChangeArrowheads="1"/>
          </p:cNvSpPr>
          <p:nvPr/>
        </p:nvSpPr>
        <p:spPr bwMode="auto">
          <a:xfrm>
            <a:off x="357158" y="-24"/>
            <a:ext cx="8715436" cy="1071570"/>
          </a:xfrm>
          <a:prstGeom prst="rect">
            <a:avLst/>
          </a:prstGeom>
          <a:solidFill>
            <a:schemeClr val="bg1"/>
          </a:solidFill>
          <a:ln w="38100">
            <a:solidFill>
              <a:srgbClr val="CC3300"/>
            </a:solidFill>
            <a:miter lim="800000"/>
            <a:headEnd/>
            <a:tailEnd/>
          </a:ln>
          <a:effectLst>
            <a:glow rad="228600">
              <a:schemeClr val="accent6">
                <a:satMod val="175000"/>
                <a:alpha val="40000"/>
              </a:schemeClr>
            </a:glow>
          </a:effectLst>
        </p:spPr>
        <p:txBody>
          <a:bodyPr anchor="ctr"/>
          <a:lstStyle/>
          <a:p>
            <a:r>
              <a:rPr lang="en-US" sz="3200" b="1" dirty="0" smtClean="0">
                <a:solidFill>
                  <a:schemeClr val="bg2">
                    <a:lumMod val="75000"/>
                  </a:schemeClr>
                </a:solidFill>
              </a:rPr>
              <a:t> </a:t>
            </a:r>
            <a:r>
              <a:rPr lang="en-US" sz="3200" b="1" dirty="0" smtClean="0">
                <a:solidFill>
                  <a:srgbClr val="FF0000"/>
                </a:solidFill>
              </a:rPr>
              <a:t>BÀI 13: </a:t>
            </a:r>
          </a:p>
          <a:p>
            <a:r>
              <a:rPr lang="en-US" sz="3200" b="1" dirty="0" smtClean="0">
                <a:solidFill>
                  <a:srgbClr val="FF0000"/>
                </a:solidFill>
              </a:rPr>
              <a:t>MÁU VÀ MÔI TRƯỜNG TRONG CƠ THỂ</a:t>
            </a:r>
            <a:endParaRPr lang="en-US" sz="3200" b="1" dirty="0">
              <a:solidFill>
                <a:srgbClr val="FF0000"/>
              </a:solidFill>
            </a:endParaRPr>
          </a:p>
        </p:txBody>
      </p:sp>
      <p:sp>
        <p:nvSpPr>
          <p:cNvPr id="6" name="Rectangle 2"/>
          <p:cNvSpPr txBox="1">
            <a:spLocks noChangeArrowheads="1"/>
          </p:cNvSpPr>
          <p:nvPr/>
        </p:nvSpPr>
        <p:spPr bwMode="auto">
          <a:xfrm>
            <a:off x="285720" y="3357562"/>
            <a:ext cx="8858280" cy="642942"/>
          </a:xfrm>
          <a:prstGeom prst="rect">
            <a:avLst/>
          </a:prstGeom>
          <a:solidFill>
            <a:schemeClr val="bg1"/>
          </a:solidFill>
          <a:ln w="38100">
            <a:solidFill>
              <a:srgbClr val="00CC00"/>
            </a:solid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800" b="1" kern="0" dirty="0" smtClean="0">
                <a:solidFill>
                  <a:srgbClr val="FF0000"/>
                </a:solidFill>
                <a:ea typeface="+mj-ea"/>
                <a:cs typeface="+mj-cs"/>
              </a:rPr>
              <a:t>2</a:t>
            </a:r>
            <a:r>
              <a:rPr kumimoji="0" lang="en-US" sz="2800" b="1" i="0" u="none" strike="noStrike" kern="0" cap="none" spc="0" normalizeH="0" baseline="0" noProof="0" dirty="0" smtClean="0">
                <a:ln>
                  <a:noFill/>
                </a:ln>
                <a:solidFill>
                  <a:srgbClr val="FF0000"/>
                </a:solidFill>
                <a:effectLst/>
                <a:uLnTx/>
                <a:uFillTx/>
                <a:latin typeface="Times New Roman" pitchFamily="18" charset="0"/>
                <a:ea typeface="+mj-ea"/>
                <a:cs typeface="+mj-cs"/>
              </a:rPr>
              <a:t>. </a:t>
            </a:r>
            <a:r>
              <a:rPr kumimoji="0" lang="en-US" sz="2800" b="1" i="0" u="none" strike="noStrike" kern="0" cap="none" spc="0" normalizeH="0" baseline="0" noProof="0" dirty="0" err="1" smtClean="0">
                <a:ln>
                  <a:noFill/>
                </a:ln>
                <a:solidFill>
                  <a:srgbClr val="FF0000"/>
                </a:solidFill>
                <a:effectLst/>
                <a:uLnTx/>
                <a:uFillTx/>
                <a:latin typeface="Times New Roman" pitchFamily="18" charset="0"/>
                <a:ea typeface="+mj-ea"/>
                <a:cs typeface="+mj-cs"/>
              </a:rPr>
              <a:t>Tìm</a:t>
            </a:r>
            <a:r>
              <a:rPr kumimoji="0" lang="en-US" sz="2800" b="1" i="0" u="none" strike="noStrike" kern="0" cap="none" spc="0" normalizeH="0" noProof="0" dirty="0" smtClean="0">
                <a:ln>
                  <a:noFill/>
                </a:ln>
                <a:solidFill>
                  <a:srgbClr val="FF0000"/>
                </a:solidFill>
                <a:effectLst/>
                <a:uLnTx/>
                <a:uFillTx/>
                <a:latin typeface="Times New Roman" pitchFamily="18" charset="0"/>
                <a:ea typeface="+mj-ea"/>
                <a:cs typeface="+mj-cs"/>
              </a:rPr>
              <a:t> </a:t>
            </a:r>
            <a:r>
              <a:rPr kumimoji="0" lang="en-US" sz="2800" b="1" i="0" u="none" strike="noStrike" kern="0" cap="none" spc="0" normalizeH="0" noProof="0" dirty="0" err="1" smtClean="0">
                <a:ln>
                  <a:noFill/>
                </a:ln>
                <a:solidFill>
                  <a:srgbClr val="FF0000"/>
                </a:solidFill>
                <a:effectLst/>
                <a:uLnTx/>
                <a:uFillTx/>
                <a:latin typeface="Times New Roman" pitchFamily="18" charset="0"/>
                <a:ea typeface="+mj-ea"/>
                <a:cs typeface="+mj-cs"/>
              </a:rPr>
              <a:t>hiểu</a:t>
            </a:r>
            <a:r>
              <a:rPr lang="en-US" sz="2800" b="1" kern="0" dirty="0" smtClean="0">
                <a:solidFill>
                  <a:srgbClr val="FF0000"/>
                </a:solidFill>
                <a:ea typeface="+mj-ea"/>
                <a:cs typeface="+mj-cs"/>
              </a:rPr>
              <a:t> </a:t>
            </a:r>
            <a:r>
              <a:rPr lang="en-US" sz="2800" b="1" kern="0" dirty="0" err="1" smtClean="0">
                <a:solidFill>
                  <a:srgbClr val="FF0000"/>
                </a:solidFill>
                <a:ea typeface="+mj-ea"/>
                <a:cs typeface="+mj-cs"/>
              </a:rPr>
              <a:t>chức</a:t>
            </a:r>
            <a:r>
              <a:rPr lang="en-US" sz="2800" b="1" kern="0" dirty="0" smtClean="0">
                <a:solidFill>
                  <a:srgbClr val="FF0000"/>
                </a:solidFill>
                <a:ea typeface="+mj-ea"/>
                <a:cs typeface="+mj-cs"/>
              </a:rPr>
              <a:t> </a:t>
            </a:r>
            <a:r>
              <a:rPr lang="en-US" sz="2800" b="1" kern="0" dirty="0" err="1" smtClean="0">
                <a:solidFill>
                  <a:srgbClr val="FF0000"/>
                </a:solidFill>
                <a:ea typeface="+mj-ea"/>
                <a:cs typeface="+mj-cs"/>
              </a:rPr>
              <a:t>năng</a:t>
            </a:r>
            <a:r>
              <a:rPr lang="en-US" sz="2800" b="1" kern="0" dirty="0" smtClean="0">
                <a:solidFill>
                  <a:srgbClr val="FF0000"/>
                </a:solidFill>
                <a:ea typeface="+mj-ea"/>
                <a:cs typeface="+mj-cs"/>
              </a:rPr>
              <a:t> </a:t>
            </a:r>
            <a:r>
              <a:rPr lang="en-US" sz="2800" b="1" kern="0" dirty="0" err="1" smtClean="0">
                <a:solidFill>
                  <a:srgbClr val="FF0000"/>
                </a:solidFill>
                <a:ea typeface="+mj-ea"/>
                <a:cs typeface="+mj-cs"/>
              </a:rPr>
              <a:t>của</a:t>
            </a:r>
            <a:r>
              <a:rPr lang="en-US" sz="2800" b="1" kern="0" dirty="0" smtClean="0">
                <a:solidFill>
                  <a:srgbClr val="FF0000"/>
                </a:solidFill>
                <a:ea typeface="+mj-ea"/>
                <a:cs typeface="+mj-cs"/>
              </a:rPr>
              <a:t> </a:t>
            </a:r>
            <a:r>
              <a:rPr lang="en-US" sz="2800" b="1" kern="0" dirty="0" err="1" smtClean="0">
                <a:solidFill>
                  <a:srgbClr val="FF0000"/>
                </a:solidFill>
                <a:ea typeface="+mj-ea"/>
                <a:cs typeface="+mj-cs"/>
              </a:rPr>
              <a:t>huyết</a:t>
            </a:r>
            <a:r>
              <a:rPr lang="en-US" sz="2800" b="1" kern="0" dirty="0" smtClean="0">
                <a:solidFill>
                  <a:srgbClr val="FF0000"/>
                </a:solidFill>
                <a:ea typeface="+mj-ea"/>
                <a:cs typeface="+mj-cs"/>
              </a:rPr>
              <a:t> </a:t>
            </a:r>
            <a:r>
              <a:rPr lang="en-US" sz="2800" b="1" kern="0" dirty="0" err="1" smtClean="0">
                <a:solidFill>
                  <a:srgbClr val="FF0000"/>
                </a:solidFill>
                <a:ea typeface="+mj-ea"/>
                <a:cs typeface="+mj-cs"/>
              </a:rPr>
              <a:t>tương</a:t>
            </a:r>
            <a:r>
              <a:rPr lang="en-US" sz="2800" b="1" kern="0" dirty="0" smtClean="0">
                <a:solidFill>
                  <a:srgbClr val="FF0000"/>
                </a:solidFill>
                <a:ea typeface="+mj-ea"/>
                <a:cs typeface="+mj-cs"/>
              </a:rPr>
              <a:t> </a:t>
            </a:r>
            <a:r>
              <a:rPr lang="en-US" sz="2800" b="1" kern="0" dirty="0" err="1" smtClean="0">
                <a:solidFill>
                  <a:srgbClr val="FF0000"/>
                </a:solidFill>
                <a:ea typeface="+mj-ea"/>
                <a:cs typeface="+mj-cs"/>
              </a:rPr>
              <a:t>và</a:t>
            </a:r>
            <a:r>
              <a:rPr lang="en-US" sz="2800" b="1" kern="0" dirty="0" smtClean="0">
                <a:solidFill>
                  <a:srgbClr val="FF0000"/>
                </a:solidFill>
                <a:ea typeface="+mj-ea"/>
                <a:cs typeface="+mj-cs"/>
              </a:rPr>
              <a:t> </a:t>
            </a:r>
            <a:r>
              <a:rPr lang="en-US" sz="2800" b="1" kern="0" dirty="0" err="1" smtClean="0">
                <a:solidFill>
                  <a:srgbClr val="FF0000"/>
                </a:solidFill>
                <a:ea typeface="+mj-ea"/>
                <a:cs typeface="+mj-cs"/>
              </a:rPr>
              <a:t>hồng</a:t>
            </a:r>
            <a:r>
              <a:rPr lang="en-US" sz="2800" b="1" kern="0" dirty="0" smtClean="0">
                <a:solidFill>
                  <a:srgbClr val="FF0000"/>
                </a:solidFill>
                <a:ea typeface="+mj-ea"/>
                <a:cs typeface="+mj-cs"/>
              </a:rPr>
              <a:t> </a:t>
            </a:r>
            <a:r>
              <a:rPr lang="en-US" sz="2800" b="1" kern="0" dirty="0" err="1" smtClean="0">
                <a:solidFill>
                  <a:srgbClr val="FF0000"/>
                </a:solidFill>
                <a:ea typeface="+mj-ea"/>
                <a:cs typeface="+mj-cs"/>
              </a:rPr>
              <a:t>cầu</a:t>
            </a:r>
            <a:endParaRPr kumimoji="0" lang="en-US" sz="2800" b="1" i="0" u="none" strike="noStrike" kern="0" cap="none" spc="0" normalizeH="0" baseline="0" noProof="0" dirty="0" smtClean="0">
              <a:ln>
                <a:noFill/>
              </a:ln>
              <a:solidFill>
                <a:srgbClr val="FF0000"/>
              </a:solidFill>
              <a:effectLst/>
              <a:uLnTx/>
              <a:uFillTx/>
              <a:latin typeface="Times New Roman" pitchFamily="18" charset="0"/>
              <a:ea typeface="+mj-ea"/>
              <a:cs typeface="+mj-cs"/>
            </a:endParaRPr>
          </a:p>
        </p:txBody>
      </p:sp>
      <p:sp>
        <p:nvSpPr>
          <p:cNvPr id="7" name="Rectangle 2"/>
          <p:cNvSpPr txBox="1">
            <a:spLocks noChangeArrowheads="1"/>
          </p:cNvSpPr>
          <p:nvPr/>
        </p:nvSpPr>
        <p:spPr bwMode="auto">
          <a:xfrm>
            <a:off x="-71470" y="4214818"/>
            <a:ext cx="5143536" cy="642942"/>
          </a:xfrm>
          <a:prstGeom prst="rect">
            <a:avLst/>
          </a:prstGeom>
          <a:solidFill>
            <a:schemeClr val="bg1"/>
          </a:solidFill>
          <a:ln w="38100">
            <a:solidFill>
              <a:srgbClr val="00CC00"/>
            </a:solid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FF0000"/>
                </a:solidFill>
                <a:effectLst/>
                <a:uLnTx/>
                <a:uFillTx/>
                <a:latin typeface="Times New Roman" pitchFamily="18" charset="0"/>
                <a:ea typeface="+mj-ea"/>
                <a:cs typeface="+mj-cs"/>
              </a:rPr>
              <a:t>II – </a:t>
            </a:r>
            <a:r>
              <a:rPr kumimoji="0" lang="en-US" sz="3200" b="1" i="0" u="none" strike="noStrike" kern="0" cap="none" spc="0" normalizeH="0" baseline="0" noProof="0" dirty="0" err="1" smtClean="0">
                <a:ln>
                  <a:noFill/>
                </a:ln>
                <a:solidFill>
                  <a:srgbClr val="FF0000"/>
                </a:solidFill>
                <a:effectLst/>
                <a:uLnTx/>
                <a:uFillTx/>
                <a:latin typeface="Times New Roman" pitchFamily="18" charset="0"/>
                <a:ea typeface="+mj-ea"/>
                <a:cs typeface="+mj-cs"/>
              </a:rPr>
              <a:t>Môi</a:t>
            </a:r>
            <a:r>
              <a:rPr kumimoji="0" lang="en-US" sz="3200" b="1" i="0" u="none" strike="noStrike" kern="0" cap="none" spc="0" normalizeH="0" noProof="0" dirty="0" smtClean="0">
                <a:ln>
                  <a:noFill/>
                </a:ln>
                <a:solidFill>
                  <a:srgbClr val="FF0000"/>
                </a:solidFill>
                <a:effectLst/>
                <a:uLnTx/>
                <a:uFillTx/>
                <a:latin typeface="Times New Roman" pitchFamily="18" charset="0"/>
                <a:ea typeface="+mj-ea"/>
                <a:cs typeface="+mj-cs"/>
              </a:rPr>
              <a:t> </a:t>
            </a:r>
            <a:r>
              <a:rPr kumimoji="0" lang="en-US" sz="3200" b="1" i="0" u="none" strike="noStrike" kern="0" cap="none" spc="0" normalizeH="0" noProof="0" dirty="0" err="1" smtClean="0">
                <a:ln>
                  <a:noFill/>
                </a:ln>
                <a:solidFill>
                  <a:srgbClr val="FF0000"/>
                </a:solidFill>
                <a:effectLst/>
                <a:uLnTx/>
                <a:uFillTx/>
                <a:latin typeface="Times New Roman" pitchFamily="18" charset="0"/>
                <a:ea typeface="+mj-ea"/>
                <a:cs typeface="+mj-cs"/>
              </a:rPr>
              <a:t>trường</a:t>
            </a:r>
            <a:r>
              <a:rPr kumimoji="0" lang="en-US" sz="3200" b="1" i="0" u="none" strike="noStrike" kern="0" cap="none" spc="0" normalizeH="0" noProof="0" dirty="0" smtClean="0">
                <a:ln>
                  <a:noFill/>
                </a:ln>
                <a:solidFill>
                  <a:srgbClr val="FF0000"/>
                </a:solidFill>
                <a:effectLst/>
                <a:uLnTx/>
                <a:uFillTx/>
                <a:latin typeface="Times New Roman" pitchFamily="18" charset="0"/>
                <a:ea typeface="+mj-ea"/>
                <a:cs typeface="+mj-cs"/>
              </a:rPr>
              <a:t> </a:t>
            </a:r>
            <a:r>
              <a:rPr kumimoji="0" lang="en-US" sz="3200" b="1" i="0" u="none" strike="noStrike" kern="0" cap="none" spc="0" normalizeH="0" noProof="0" dirty="0" err="1" smtClean="0">
                <a:ln>
                  <a:noFill/>
                </a:ln>
                <a:solidFill>
                  <a:srgbClr val="FF0000"/>
                </a:solidFill>
                <a:effectLst/>
                <a:uLnTx/>
                <a:uFillTx/>
                <a:latin typeface="Times New Roman" pitchFamily="18" charset="0"/>
                <a:ea typeface="+mj-ea"/>
                <a:cs typeface="+mj-cs"/>
              </a:rPr>
              <a:t>trong</a:t>
            </a:r>
            <a:r>
              <a:rPr kumimoji="0" lang="en-US" sz="3200" b="1" i="0" u="none" strike="noStrike" kern="0" cap="none" spc="0" normalizeH="0" noProof="0" dirty="0" smtClean="0">
                <a:ln>
                  <a:noFill/>
                </a:ln>
                <a:solidFill>
                  <a:srgbClr val="FF0000"/>
                </a:solidFill>
                <a:effectLst/>
                <a:uLnTx/>
                <a:uFillTx/>
                <a:latin typeface="Times New Roman" pitchFamily="18" charset="0"/>
                <a:ea typeface="+mj-ea"/>
                <a:cs typeface="+mj-cs"/>
              </a:rPr>
              <a:t> </a:t>
            </a:r>
            <a:r>
              <a:rPr kumimoji="0" lang="en-US" sz="3200" b="1" i="0" u="none" strike="noStrike" kern="0" cap="none" spc="0" normalizeH="0" noProof="0" dirty="0" err="1" smtClean="0">
                <a:ln>
                  <a:noFill/>
                </a:ln>
                <a:solidFill>
                  <a:srgbClr val="FF0000"/>
                </a:solidFill>
                <a:effectLst/>
                <a:uLnTx/>
                <a:uFillTx/>
                <a:latin typeface="Times New Roman" pitchFamily="18" charset="0"/>
                <a:ea typeface="+mj-ea"/>
                <a:cs typeface="+mj-cs"/>
              </a:rPr>
              <a:t>cơ</a:t>
            </a:r>
            <a:r>
              <a:rPr kumimoji="0" lang="en-US" sz="3200" b="1" i="0" u="none" strike="noStrike" kern="0" cap="none" spc="0" normalizeH="0" noProof="0" dirty="0" smtClean="0">
                <a:ln>
                  <a:noFill/>
                </a:ln>
                <a:solidFill>
                  <a:srgbClr val="FF0000"/>
                </a:solidFill>
                <a:effectLst/>
                <a:uLnTx/>
                <a:uFillTx/>
                <a:latin typeface="Times New Roman" pitchFamily="18" charset="0"/>
                <a:ea typeface="+mj-ea"/>
                <a:cs typeface="+mj-cs"/>
              </a:rPr>
              <a:t> </a:t>
            </a:r>
            <a:r>
              <a:rPr kumimoji="0" lang="en-US" sz="3200" b="1" i="0" u="none" strike="noStrike" kern="0" cap="none" spc="0" normalizeH="0" noProof="0" dirty="0" err="1" smtClean="0">
                <a:ln>
                  <a:noFill/>
                </a:ln>
                <a:solidFill>
                  <a:srgbClr val="FF0000"/>
                </a:solidFill>
                <a:effectLst/>
                <a:uLnTx/>
                <a:uFillTx/>
                <a:latin typeface="Times New Roman" pitchFamily="18" charset="0"/>
                <a:ea typeface="+mj-ea"/>
                <a:cs typeface="+mj-cs"/>
              </a:rPr>
              <a:t>thể</a:t>
            </a:r>
            <a:endParaRPr kumimoji="0" lang="en-US" sz="3200" b="1" i="0" u="none" strike="noStrike" kern="0" cap="none" spc="0" normalizeH="0" baseline="0" noProof="0" dirty="0" smtClean="0">
              <a:ln>
                <a:noFill/>
              </a:ln>
              <a:solidFill>
                <a:srgbClr val="FF0000"/>
              </a:solidFill>
              <a:effectLst/>
              <a:uLnTx/>
              <a:uFillTx/>
              <a:latin typeface="Times New Roman" pitchFamily="18"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a:lum bright="-40000"/>
            <a:extLst>
              <a:ext uri="{28A0092B-C50C-407E-A947-70E740481C1C}">
                <a14:useLocalDpi xmlns:a14="http://schemas.microsoft.com/office/drawing/2010/main" xmlns="" val="0"/>
              </a:ext>
            </a:extLst>
          </a:blip>
          <a:srcRect/>
          <a:stretch>
            <a:fillRect/>
          </a:stretch>
        </p:blipFill>
        <p:spPr bwMode="auto">
          <a:xfrm>
            <a:off x="857224" y="1218658"/>
            <a:ext cx="7786742" cy="5345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2"/>
          <p:cNvSpPr txBox="1">
            <a:spLocks noChangeArrowheads="1"/>
          </p:cNvSpPr>
          <p:nvPr/>
        </p:nvSpPr>
        <p:spPr bwMode="auto">
          <a:xfrm>
            <a:off x="1428728" y="357166"/>
            <a:ext cx="5500726" cy="642942"/>
          </a:xfrm>
          <a:prstGeom prst="rect">
            <a:avLst/>
          </a:prstGeom>
          <a:solidFill>
            <a:schemeClr val="bg1"/>
          </a:solidFill>
          <a:ln w="38100">
            <a:solidFill>
              <a:srgbClr val="00CC00"/>
            </a:solid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FF0000"/>
                </a:solidFill>
                <a:effectLst/>
                <a:uLnTx/>
                <a:uFillTx/>
                <a:latin typeface="Times New Roman" pitchFamily="18" charset="0"/>
                <a:ea typeface="+mj-ea"/>
                <a:cs typeface="+mj-cs"/>
              </a:rPr>
              <a:t>II – </a:t>
            </a:r>
            <a:r>
              <a:rPr kumimoji="0" lang="en-US" sz="3200" b="1" i="0" u="none" strike="noStrike" kern="0" cap="none" spc="0" normalizeH="0" baseline="0" noProof="0" dirty="0" err="1" smtClean="0">
                <a:ln>
                  <a:noFill/>
                </a:ln>
                <a:solidFill>
                  <a:srgbClr val="FF0000"/>
                </a:solidFill>
                <a:effectLst/>
                <a:uLnTx/>
                <a:uFillTx/>
                <a:latin typeface="Times New Roman" pitchFamily="18" charset="0"/>
                <a:ea typeface="+mj-ea"/>
                <a:cs typeface="+mj-cs"/>
              </a:rPr>
              <a:t>Môi</a:t>
            </a:r>
            <a:r>
              <a:rPr kumimoji="0" lang="en-US" sz="3200" b="1" i="0" u="none" strike="noStrike" kern="0" cap="none" spc="0" normalizeH="0" noProof="0" dirty="0" smtClean="0">
                <a:ln>
                  <a:noFill/>
                </a:ln>
                <a:solidFill>
                  <a:srgbClr val="FF0000"/>
                </a:solidFill>
                <a:effectLst/>
                <a:uLnTx/>
                <a:uFillTx/>
                <a:latin typeface="Times New Roman" pitchFamily="18" charset="0"/>
                <a:ea typeface="+mj-ea"/>
                <a:cs typeface="+mj-cs"/>
              </a:rPr>
              <a:t> </a:t>
            </a:r>
            <a:r>
              <a:rPr kumimoji="0" lang="en-US" sz="3200" b="1" i="0" u="none" strike="noStrike" kern="0" cap="none" spc="0" normalizeH="0" noProof="0" dirty="0" err="1" smtClean="0">
                <a:ln>
                  <a:noFill/>
                </a:ln>
                <a:solidFill>
                  <a:srgbClr val="FF0000"/>
                </a:solidFill>
                <a:effectLst/>
                <a:uLnTx/>
                <a:uFillTx/>
                <a:latin typeface="Times New Roman" pitchFamily="18" charset="0"/>
                <a:ea typeface="+mj-ea"/>
                <a:cs typeface="+mj-cs"/>
              </a:rPr>
              <a:t>trường</a:t>
            </a:r>
            <a:r>
              <a:rPr kumimoji="0" lang="en-US" sz="3200" b="1" i="0" u="none" strike="noStrike" kern="0" cap="none" spc="0" normalizeH="0" noProof="0" dirty="0" smtClean="0">
                <a:ln>
                  <a:noFill/>
                </a:ln>
                <a:solidFill>
                  <a:srgbClr val="FF0000"/>
                </a:solidFill>
                <a:effectLst/>
                <a:uLnTx/>
                <a:uFillTx/>
                <a:latin typeface="Times New Roman" pitchFamily="18" charset="0"/>
                <a:ea typeface="+mj-ea"/>
                <a:cs typeface="+mj-cs"/>
              </a:rPr>
              <a:t> </a:t>
            </a:r>
            <a:r>
              <a:rPr kumimoji="0" lang="en-US" sz="3200" b="1" i="0" u="none" strike="noStrike" kern="0" cap="none" spc="0" normalizeH="0" noProof="0" dirty="0" err="1" smtClean="0">
                <a:ln>
                  <a:noFill/>
                </a:ln>
                <a:solidFill>
                  <a:srgbClr val="FF0000"/>
                </a:solidFill>
                <a:effectLst/>
                <a:uLnTx/>
                <a:uFillTx/>
                <a:latin typeface="Times New Roman" pitchFamily="18" charset="0"/>
                <a:ea typeface="+mj-ea"/>
                <a:cs typeface="+mj-cs"/>
              </a:rPr>
              <a:t>trong</a:t>
            </a:r>
            <a:r>
              <a:rPr kumimoji="0" lang="en-US" sz="3200" b="1" i="0" u="none" strike="noStrike" kern="0" cap="none" spc="0" normalizeH="0" noProof="0" dirty="0" smtClean="0">
                <a:ln>
                  <a:noFill/>
                </a:ln>
                <a:solidFill>
                  <a:srgbClr val="FF0000"/>
                </a:solidFill>
                <a:effectLst/>
                <a:uLnTx/>
                <a:uFillTx/>
                <a:latin typeface="Times New Roman" pitchFamily="18" charset="0"/>
                <a:ea typeface="+mj-ea"/>
                <a:cs typeface="+mj-cs"/>
              </a:rPr>
              <a:t> </a:t>
            </a:r>
            <a:r>
              <a:rPr kumimoji="0" lang="en-US" sz="3200" b="1" i="0" u="none" strike="noStrike" kern="0" cap="none" spc="0" normalizeH="0" noProof="0" dirty="0" err="1" smtClean="0">
                <a:ln>
                  <a:noFill/>
                </a:ln>
                <a:solidFill>
                  <a:srgbClr val="FF0000"/>
                </a:solidFill>
                <a:effectLst/>
                <a:uLnTx/>
                <a:uFillTx/>
                <a:latin typeface="Times New Roman" pitchFamily="18" charset="0"/>
                <a:ea typeface="+mj-ea"/>
                <a:cs typeface="+mj-cs"/>
              </a:rPr>
              <a:t>cơ</a:t>
            </a:r>
            <a:r>
              <a:rPr kumimoji="0" lang="en-US" sz="3200" b="1" i="0" u="none" strike="noStrike" kern="0" cap="none" spc="0" normalizeH="0" noProof="0" dirty="0" smtClean="0">
                <a:ln>
                  <a:noFill/>
                </a:ln>
                <a:solidFill>
                  <a:srgbClr val="FF0000"/>
                </a:solidFill>
                <a:effectLst/>
                <a:uLnTx/>
                <a:uFillTx/>
                <a:latin typeface="Times New Roman" pitchFamily="18" charset="0"/>
                <a:ea typeface="+mj-ea"/>
                <a:cs typeface="+mj-cs"/>
              </a:rPr>
              <a:t> </a:t>
            </a:r>
            <a:r>
              <a:rPr kumimoji="0" lang="en-US" sz="3200" b="1" i="0" u="none" strike="noStrike" kern="0" cap="none" spc="0" normalizeH="0" noProof="0" dirty="0" err="1" smtClean="0">
                <a:ln>
                  <a:noFill/>
                </a:ln>
                <a:solidFill>
                  <a:srgbClr val="FF0000"/>
                </a:solidFill>
                <a:effectLst/>
                <a:uLnTx/>
                <a:uFillTx/>
                <a:latin typeface="Times New Roman" pitchFamily="18" charset="0"/>
                <a:ea typeface="+mj-ea"/>
                <a:cs typeface="+mj-cs"/>
              </a:rPr>
              <a:t>thể</a:t>
            </a:r>
            <a:endParaRPr kumimoji="0" lang="en-US" sz="3200" b="1" i="0" u="none" strike="noStrike" kern="0" cap="none" spc="0" normalizeH="0" baseline="0" noProof="0" dirty="0" smtClean="0">
              <a:ln>
                <a:noFill/>
              </a:ln>
              <a:solidFill>
                <a:srgbClr val="FF0000"/>
              </a:solidFill>
              <a:effectLst/>
              <a:uLnTx/>
              <a:uFillTx/>
              <a:latin typeface="Times New Roman" pitchFamily="18" charset="0"/>
              <a:ea typeface="+mj-ea"/>
              <a:cs typeface="+mj-cs"/>
            </a:endParaRPr>
          </a:p>
        </p:txBody>
      </p:sp>
    </p:spTree>
    <p:extLst>
      <p:ext uri="{BB962C8B-B14F-4D97-AF65-F5344CB8AC3E}">
        <p14:creationId xmlns:p14="http://schemas.microsoft.com/office/powerpoint/2010/main" xmlns="" val="1368110889"/>
      </p:ext>
    </p:extLst>
  </p:cSld>
  <p:clrMapOvr>
    <a:masterClrMapping/>
  </p:clrMapOvr>
  <mc:AlternateContent xmlns:mc="http://schemas.openxmlformats.org/markup-compatibility/2006">
    <mc:Choice xmlns:p14="http://schemas.microsoft.com/office/powerpoint/2010/main" xmlns="" Requires="p14">
      <p:transition spd="slow" p14:dur="1250">
        <p14:glitter dir="d"/>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Documents and Settings\Phidung Co\Desktop\Picture9.jpg"/>
          <p:cNvPicPr>
            <a:picLocks noChangeAspect="1" noChangeArrowheads="1"/>
          </p:cNvPicPr>
          <p:nvPr/>
        </p:nvPicPr>
        <p:blipFill rotWithShape="1">
          <a:blip r:embed="rId2">
            <a:lum/>
            <a:extLst>
              <a:ext uri="{28A0092B-C50C-407E-A947-70E740481C1C}">
                <a14:useLocalDpi xmlns:a14="http://schemas.microsoft.com/office/drawing/2010/main" xmlns="" val="0"/>
              </a:ext>
            </a:extLst>
          </a:blip>
          <a:srcRect t="3937" r="547" b="1326"/>
          <a:stretch/>
        </p:blipFill>
        <p:spPr bwMode="auto">
          <a:xfrm>
            <a:off x="0" y="1133342"/>
            <a:ext cx="9144000" cy="5046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0" y="128790"/>
            <a:ext cx="2820473" cy="721217"/>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vi-VN" sz="4000" b="1" dirty="0" smtClean="0">
                <a:effectLst>
                  <a:glow rad="228600">
                    <a:schemeClr val="accent2">
                      <a:satMod val="175000"/>
                      <a:alpha val="40000"/>
                    </a:schemeClr>
                  </a:glow>
                </a:effectLst>
                <a:latin typeface="Times New Roman" pitchFamily="18" charset="0"/>
                <a:cs typeface="Times New Roman" pitchFamily="18" charset="0"/>
              </a:rPr>
              <a:t>QUAN SÁT</a:t>
            </a:r>
            <a:endParaRPr lang="en-US" sz="4000" b="1" dirty="0">
              <a:effectLst>
                <a:glow rad="228600">
                  <a:schemeClr val="accent2">
                    <a:satMod val="175000"/>
                    <a:alpha val="4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817681825"/>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993562"/>
            <a:ext cx="8618034" cy="2308324"/>
          </a:xfrm>
          <a:prstGeom prst="rect">
            <a:avLst/>
          </a:prstGeom>
          <a:solidFill>
            <a:schemeClr val="bg1"/>
          </a:solidFill>
        </p:spPr>
        <p:txBody>
          <a:bodyPr wrap="square">
            <a:spAutoFit/>
          </a:bodyPr>
          <a:lstStyle/>
          <a:p>
            <a:pPr algn="just">
              <a:spcBef>
                <a:spcPct val="0"/>
              </a:spcBef>
            </a:pPr>
            <a:r>
              <a:rPr lang="en-US" sz="3600" b="1" i="1" dirty="0" err="1">
                <a:solidFill>
                  <a:schemeClr val="tx2"/>
                </a:solidFill>
                <a:latin typeface="Times New Roman" panose="02020603050405020304" pitchFamily="18" charset="0"/>
                <a:cs typeface="Times New Roman" panose="02020603050405020304" pitchFamily="18" charset="0"/>
              </a:rPr>
              <a:t>Các</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tế</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bào</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cơ</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não</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smtClean="0">
                <a:solidFill>
                  <a:schemeClr val="tx2"/>
                </a:solidFill>
                <a:latin typeface="Times New Roman" panose="02020603050405020304" pitchFamily="18" charset="0"/>
                <a:cs typeface="Times New Roman" panose="02020603050405020304" pitchFamily="18" charset="0"/>
              </a:rPr>
              <a:t>...</a:t>
            </a:r>
            <a:r>
              <a:rPr lang="en-US" sz="3600" b="1" i="1" dirty="0" err="1" smtClean="0">
                <a:solidFill>
                  <a:schemeClr val="tx2"/>
                </a:solidFill>
                <a:latin typeface="Times New Roman" panose="02020603050405020304" pitchFamily="18" charset="0"/>
                <a:cs typeface="Times New Roman" panose="02020603050405020304" pitchFamily="18" charset="0"/>
              </a:rPr>
              <a:t>của</a:t>
            </a:r>
            <a:r>
              <a:rPr lang="en-US" sz="3600" b="1" i="1" dirty="0" smtClean="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cơ</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thể</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người</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có</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thể</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thực</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hiện</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sự</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trao</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đổi</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chất</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trực</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tiếp</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với</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môi</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trường</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ngoài</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được</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không</a:t>
            </a:r>
            <a:r>
              <a:rPr lang="en-US" sz="3600" b="1" i="1" dirty="0">
                <a:solidFill>
                  <a:schemeClr val="tx2"/>
                </a:solidFill>
                <a:latin typeface="Times New Roman" panose="02020603050405020304" pitchFamily="18" charset="0"/>
                <a:cs typeface="Times New Roman" panose="02020603050405020304" pitchFamily="18" charset="0"/>
              </a:rPr>
              <a:t>?</a:t>
            </a:r>
            <a:endParaRPr lang="en-US" sz="3600" b="1" dirty="0">
              <a:solidFill>
                <a:schemeClr val="tx2"/>
              </a:solidFill>
              <a:latin typeface="Times New Roman" panose="02020603050405020304" pitchFamily="18" charset="0"/>
              <a:cs typeface="Times New Roman" panose="02020603050405020304" pitchFamily="18" charset="0"/>
            </a:endParaRPr>
          </a:p>
          <a:p>
            <a:pPr algn="just">
              <a:spcBef>
                <a:spcPct val="0"/>
              </a:spcBef>
            </a:pPr>
            <a:endParaRPr lang="en-US" sz="3600" b="1" dirty="0">
              <a:solidFill>
                <a:schemeClr val="tx2"/>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31035" y="105297"/>
            <a:ext cx="697627" cy="1323439"/>
          </a:xfrm>
          <a:prstGeom prst="rect">
            <a:avLst/>
          </a:prstGeom>
          <a:noFill/>
        </p:spPr>
        <p:txBody>
          <a:bodyPr wrap="none" rtlCol="0">
            <a:spAutoFit/>
            <a:scene3d>
              <a:camera prst="perspectiveLeft"/>
              <a:lightRig rig="threePt" dir="t"/>
            </a:scene3d>
            <a:sp3d extrusionH="57150">
              <a:bevelT h="25400" prst="softRound"/>
            </a:sp3d>
          </a:bodyPr>
          <a:lstStyle/>
          <a:p>
            <a:r>
              <a:rPr lang="en-US" sz="8000" b="1" dirty="0" smtClean="0">
                <a:solidFill>
                  <a:srgbClr val="BC008B"/>
                </a:solidFill>
              </a:rPr>
              <a:t>?</a:t>
            </a:r>
            <a:endParaRPr lang="en-US" sz="8000" b="1" dirty="0">
              <a:solidFill>
                <a:srgbClr val="BC008B"/>
              </a:solidFill>
            </a:endParaRPr>
          </a:p>
        </p:txBody>
      </p:sp>
      <p:sp>
        <p:nvSpPr>
          <p:cNvPr id="8" name="TextBox 7"/>
          <p:cNvSpPr txBox="1">
            <a:spLocks noChangeArrowheads="1"/>
          </p:cNvSpPr>
          <p:nvPr/>
        </p:nvSpPr>
        <p:spPr bwMode="auto">
          <a:xfrm>
            <a:off x="851184" y="3324988"/>
            <a:ext cx="730866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4400" dirty="0">
                <a:solidFill>
                  <a:srgbClr val="2E2EB8"/>
                </a:solidFill>
                <a:latin typeface="Snap ITC" panose="04040A07060A02020202" pitchFamily="82" charset="0"/>
                <a:cs typeface="Times New Roman" panose="02020603050405020304" pitchFamily="18" charset="0"/>
              </a:rPr>
              <a:t> </a:t>
            </a:r>
          </a:p>
        </p:txBody>
      </p:sp>
      <p:sp>
        <p:nvSpPr>
          <p:cNvPr id="9" name="Rectangle 23"/>
          <p:cNvSpPr>
            <a:spLocks noChangeArrowheads="1"/>
          </p:cNvSpPr>
          <p:nvPr/>
        </p:nvSpPr>
        <p:spPr bwMode="auto">
          <a:xfrm>
            <a:off x="285720" y="3335254"/>
            <a:ext cx="8858280" cy="2308324"/>
          </a:xfrm>
          <a:prstGeom prst="rect">
            <a:avLst/>
          </a:prstGeom>
          <a:solidFill>
            <a:srgbClr val="FFFF00"/>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vi-VN" sz="3600" dirty="0" smtClean="0">
                <a:solidFill>
                  <a:schemeClr val="tx2"/>
                </a:solidFill>
                <a:latin typeface="Times New Roman" panose="02020603050405020304" pitchFamily="18" charset="0"/>
                <a:cs typeface="Times New Roman" panose="02020603050405020304" pitchFamily="18" charset="0"/>
              </a:rPr>
              <a:t>-</a:t>
            </a:r>
            <a:r>
              <a:rPr lang="en-US" sz="3600" dirty="0" smtClean="0">
                <a:solidFill>
                  <a:schemeClr val="tx2"/>
                </a:solidFill>
                <a:latin typeface="Times New Roman" panose="02020603050405020304" pitchFamily="18" charset="0"/>
                <a:cs typeface="Times New Roman" panose="02020603050405020304" pitchFamily="18" charset="0"/>
              </a:rPr>
              <a:t> </a:t>
            </a:r>
            <a:r>
              <a:rPr lang="en-US" sz="3600" dirty="0" err="1" smtClean="0">
                <a:solidFill>
                  <a:schemeClr val="tx2"/>
                </a:solidFill>
                <a:latin typeface="Times New Roman" panose="02020603050405020304" pitchFamily="18" charset="0"/>
                <a:cs typeface="Times New Roman" panose="02020603050405020304" pitchFamily="18" charset="0"/>
              </a:rPr>
              <a:t>Các</a:t>
            </a:r>
            <a:r>
              <a:rPr lang="en-US" sz="3600" dirty="0" smtClean="0">
                <a:solidFill>
                  <a:schemeClr val="tx2"/>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tế</a:t>
            </a:r>
            <a:r>
              <a:rPr lang="en-US" sz="3600" dirty="0">
                <a:solidFill>
                  <a:schemeClr val="tx2"/>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bào</a:t>
            </a:r>
            <a:r>
              <a:rPr lang="en-US" sz="3600" dirty="0">
                <a:solidFill>
                  <a:schemeClr val="tx2"/>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cơ</a:t>
            </a:r>
            <a:r>
              <a:rPr lang="en-US" sz="3600" dirty="0">
                <a:solidFill>
                  <a:schemeClr val="tx2"/>
                </a:solidFill>
                <a:latin typeface="Times New Roman" panose="02020603050405020304" pitchFamily="18" charset="0"/>
                <a:cs typeface="Times New Roman" panose="02020603050405020304" pitchFamily="18" charset="0"/>
              </a:rPr>
              <a:t>, </a:t>
            </a:r>
            <a:r>
              <a:rPr lang="en-US" sz="3600" dirty="0" err="1" smtClean="0">
                <a:solidFill>
                  <a:schemeClr val="tx2"/>
                </a:solidFill>
                <a:latin typeface="Times New Roman" panose="02020603050405020304" pitchFamily="18" charset="0"/>
                <a:cs typeface="Times New Roman" panose="02020603050405020304" pitchFamily="18" charset="0"/>
              </a:rPr>
              <a:t>não</a:t>
            </a:r>
            <a:r>
              <a:rPr lang="vi-VN" sz="3600" dirty="0" smtClean="0">
                <a:solidFill>
                  <a:schemeClr val="tx2"/>
                </a:solidFill>
                <a:latin typeface="Times New Roman" panose="02020603050405020304" pitchFamily="18" charset="0"/>
                <a:cs typeface="Times New Roman" panose="02020603050405020304" pitchFamily="18" charset="0"/>
              </a:rPr>
              <a:t> </a:t>
            </a:r>
            <a:r>
              <a:rPr lang="en-US" sz="3600" dirty="0" smtClean="0">
                <a:solidFill>
                  <a:schemeClr val="tx2"/>
                </a:solidFill>
                <a:latin typeface="Times New Roman" panose="02020603050405020304" pitchFamily="18" charset="0"/>
                <a:cs typeface="Times New Roman" panose="02020603050405020304" pitchFamily="18" charset="0"/>
              </a:rPr>
              <a:t>do </a:t>
            </a:r>
            <a:r>
              <a:rPr lang="en-US" sz="3600" dirty="0" err="1">
                <a:solidFill>
                  <a:schemeClr val="tx2"/>
                </a:solidFill>
                <a:latin typeface="Times New Roman" panose="02020603050405020304" pitchFamily="18" charset="0"/>
                <a:cs typeface="Times New Roman" panose="02020603050405020304" pitchFamily="18" charset="0"/>
              </a:rPr>
              <a:t>nằm</a:t>
            </a:r>
            <a:r>
              <a:rPr lang="en-US" sz="3600" dirty="0">
                <a:solidFill>
                  <a:schemeClr val="tx2"/>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sâu</a:t>
            </a:r>
            <a:r>
              <a:rPr lang="en-US" sz="3600" dirty="0">
                <a:solidFill>
                  <a:schemeClr val="tx2"/>
                </a:solidFill>
                <a:latin typeface="Times New Roman" panose="02020603050405020304" pitchFamily="18" charset="0"/>
                <a:cs typeface="Times New Roman" panose="02020603050405020304" pitchFamily="18" charset="0"/>
              </a:rPr>
              <a:t> ở </a:t>
            </a:r>
            <a:r>
              <a:rPr lang="en-US" sz="3600" dirty="0" err="1" smtClean="0">
                <a:solidFill>
                  <a:schemeClr val="tx2"/>
                </a:solidFill>
                <a:latin typeface="Times New Roman" panose="02020603050405020304" pitchFamily="18" charset="0"/>
                <a:cs typeface="Times New Roman" panose="02020603050405020304" pitchFamily="18" charset="0"/>
              </a:rPr>
              <a:t>trong</a:t>
            </a:r>
            <a:r>
              <a:rPr lang="en-US" sz="3600" dirty="0" smtClean="0">
                <a:solidFill>
                  <a:schemeClr val="tx2"/>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cơ</a:t>
            </a:r>
            <a:r>
              <a:rPr lang="en-US" sz="3600" dirty="0">
                <a:solidFill>
                  <a:schemeClr val="tx2"/>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thể</a:t>
            </a:r>
            <a:r>
              <a:rPr lang="en-US" sz="3600" dirty="0">
                <a:solidFill>
                  <a:schemeClr val="tx2"/>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người</a:t>
            </a:r>
            <a:r>
              <a:rPr lang="en-US" sz="3600" dirty="0">
                <a:solidFill>
                  <a:schemeClr val="tx2"/>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không</a:t>
            </a:r>
            <a:r>
              <a:rPr lang="en-US" sz="3600" dirty="0">
                <a:solidFill>
                  <a:schemeClr val="tx2"/>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được</a:t>
            </a:r>
            <a:r>
              <a:rPr lang="en-US" sz="3600" dirty="0">
                <a:solidFill>
                  <a:schemeClr val="tx2"/>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liên</a:t>
            </a:r>
            <a:r>
              <a:rPr lang="en-US" sz="3600" dirty="0">
                <a:solidFill>
                  <a:schemeClr val="tx2"/>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hệ</a:t>
            </a:r>
            <a:r>
              <a:rPr lang="en-US" sz="3600" dirty="0">
                <a:solidFill>
                  <a:schemeClr val="tx2"/>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trực</a:t>
            </a:r>
            <a:r>
              <a:rPr lang="en-US" sz="3600" dirty="0">
                <a:solidFill>
                  <a:schemeClr val="tx2"/>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tiếp</a:t>
            </a:r>
            <a:r>
              <a:rPr lang="en-US" sz="3600" dirty="0">
                <a:solidFill>
                  <a:schemeClr val="tx2"/>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với</a:t>
            </a:r>
            <a:r>
              <a:rPr lang="en-US" sz="3600" dirty="0">
                <a:solidFill>
                  <a:schemeClr val="tx2"/>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môi</a:t>
            </a:r>
            <a:r>
              <a:rPr lang="en-US" sz="3600" dirty="0">
                <a:solidFill>
                  <a:schemeClr val="tx2"/>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trường</a:t>
            </a:r>
            <a:r>
              <a:rPr lang="en-US" sz="3600" dirty="0">
                <a:solidFill>
                  <a:schemeClr val="tx2"/>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ngoài</a:t>
            </a:r>
            <a:r>
              <a:rPr lang="en-US" sz="3600" dirty="0">
                <a:solidFill>
                  <a:schemeClr val="tx2"/>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nên</a:t>
            </a:r>
            <a:r>
              <a:rPr lang="en-US" sz="3600" dirty="0">
                <a:solidFill>
                  <a:schemeClr val="tx2"/>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không</a:t>
            </a:r>
            <a:r>
              <a:rPr lang="en-US" sz="3600" dirty="0">
                <a:solidFill>
                  <a:schemeClr val="tx2"/>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thể</a:t>
            </a:r>
            <a:r>
              <a:rPr lang="en-US" sz="3600" dirty="0">
                <a:solidFill>
                  <a:schemeClr val="tx2"/>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trực</a:t>
            </a:r>
            <a:r>
              <a:rPr lang="en-US" sz="3600" dirty="0">
                <a:solidFill>
                  <a:schemeClr val="tx2"/>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tiếp</a:t>
            </a:r>
            <a:r>
              <a:rPr lang="en-US" sz="3600" dirty="0">
                <a:solidFill>
                  <a:schemeClr val="tx2"/>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trao</a:t>
            </a:r>
            <a:r>
              <a:rPr lang="en-US" sz="3600" dirty="0">
                <a:solidFill>
                  <a:schemeClr val="tx2"/>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đổi</a:t>
            </a:r>
            <a:r>
              <a:rPr lang="en-US" sz="3600" dirty="0">
                <a:solidFill>
                  <a:schemeClr val="tx2"/>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chất</a:t>
            </a:r>
            <a:r>
              <a:rPr lang="en-US" sz="3600" dirty="0">
                <a:solidFill>
                  <a:schemeClr val="tx2"/>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với</a:t>
            </a:r>
            <a:r>
              <a:rPr lang="en-US" sz="3600" dirty="0">
                <a:solidFill>
                  <a:schemeClr val="tx2"/>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môi</a:t>
            </a:r>
            <a:r>
              <a:rPr lang="en-US" sz="3600" dirty="0">
                <a:solidFill>
                  <a:schemeClr val="tx2"/>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trường</a:t>
            </a:r>
            <a:r>
              <a:rPr lang="en-US" sz="3600" dirty="0">
                <a:solidFill>
                  <a:schemeClr val="tx2"/>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ngoài</a:t>
            </a:r>
            <a:r>
              <a:rPr lang="en-US" sz="3600" dirty="0">
                <a:solidFill>
                  <a:schemeClr val="tx2"/>
                </a:solidFill>
                <a:latin typeface="Times New Roman" panose="02020603050405020304" pitchFamily="18" charset="0"/>
                <a:cs typeface="Times New Roman" panose="02020603050405020304" pitchFamily="18" charset="0"/>
              </a:rPr>
              <a:t> </a:t>
            </a:r>
            <a:r>
              <a:rPr lang="en-US" sz="3600" dirty="0" smtClean="0">
                <a:solidFill>
                  <a:schemeClr val="tx2"/>
                </a:solidFill>
                <a:latin typeface="Times New Roman" panose="02020603050405020304" pitchFamily="18" charset="0"/>
                <a:cs typeface="Times New Roman" panose="02020603050405020304" pitchFamily="18" charset="0"/>
              </a:rPr>
              <a:t>.</a:t>
            </a:r>
            <a:endParaRPr lang="vi-VN" sz="3600" dirty="0" smtClean="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7020203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460228"/>
            <a:ext cx="8618034" cy="1754326"/>
          </a:xfrm>
          <a:prstGeom prst="rect">
            <a:avLst/>
          </a:prstGeom>
          <a:solidFill>
            <a:schemeClr val="bg1"/>
          </a:solidFill>
        </p:spPr>
        <p:txBody>
          <a:bodyPr wrap="square">
            <a:spAutoFit/>
          </a:bodyPr>
          <a:lstStyle/>
          <a:p>
            <a:pPr algn="just">
              <a:spcBef>
                <a:spcPct val="0"/>
              </a:spcBef>
            </a:pPr>
            <a:r>
              <a:rPr lang="en-US" sz="3600" b="1" i="1" dirty="0" err="1" smtClean="0">
                <a:solidFill>
                  <a:schemeClr val="tx2"/>
                </a:solidFill>
                <a:latin typeface="Times New Roman" panose="02020603050405020304" pitchFamily="18" charset="0"/>
                <a:cs typeface="Times New Roman" panose="02020603050405020304" pitchFamily="18" charset="0"/>
              </a:rPr>
              <a:t>Sự</a:t>
            </a:r>
            <a:r>
              <a:rPr lang="en-US" sz="3600" b="1" i="1" dirty="0" smtClean="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trao</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đổi</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chất</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của</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tế</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bào</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trong</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cơ</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thể</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người</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với</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môi</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trường</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bên</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ngoài</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phải</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thực</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hiện</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gián</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tiếp</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thông</a:t>
            </a:r>
            <a:r>
              <a:rPr lang="en-US" sz="3600" b="1" i="1" dirty="0">
                <a:solidFill>
                  <a:schemeClr val="tx2"/>
                </a:solidFill>
                <a:latin typeface="Times New Roman" panose="02020603050405020304" pitchFamily="18" charset="0"/>
                <a:cs typeface="Times New Roman" panose="02020603050405020304" pitchFamily="18" charset="0"/>
              </a:rPr>
              <a:t> qua </a:t>
            </a:r>
            <a:r>
              <a:rPr lang="en-US" sz="3600" b="1" i="1" dirty="0" err="1">
                <a:solidFill>
                  <a:schemeClr val="tx2"/>
                </a:solidFill>
                <a:latin typeface="Times New Roman" panose="02020603050405020304" pitchFamily="18" charset="0"/>
                <a:cs typeface="Times New Roman" panose="02020603050405020304" pitchFamily="18" charset="0"/>
              </a:rPr>
              <a:t>các</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yếu</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tố</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nào</a:t>
            </a:r>
            <a:r>
              <a:rPr lang="en-US" sz="3600" b="1" i="1" dirty="0">
                <a:solidFill>
                  <a:schemeClr val="tx2"/>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4230" y="-142900"/>
            <a:ext cx="697627" cy="1323439"/>
          </a:xfrm>
          <a:prstGeom prst="rect">
            <a:avLst/>
          </a:prstGeom>
          <a:noFill/>
        </p:spPr>
        <p:txBody>
          <a:bodyPr wrap="none" rtlCol="0">
            <a:spAutoFit/>
            <a:scene3d>
              <a:camera prst="perspectiveLeft"/>
              <a:lightRig rig="threePt" dir="t"/>
            </a:scene3d>
            <a:sp3d extrusionH="57150">
              <a:bevelT h="25400" prst="softRound"/>
            </a:sp3d>
          </a:bodyPr>
          <a:lstStyle/>
          <a:p>
            <a:r>
              <a:rPr lang="en-US" sz="8000" b="1" dirty="0" smtClean="0">
                <a:solidFill>
                  <a:srgbClr val="BC008B"/>
                </a:solidFill>
              </a:rPr>
              <a:t>?</a:t>
            </a:r>
            <a:endParaRPr lang="en-US" sz="8000" b="1" dirty="0">
              <a:solidFill>
                <a:srgbClr val="BC008B"/>
              </a:solidFill>
            </a:endParaRPr>
          </a:p>
        </p:txBody>
      </p:sp>
      <p:sp>
        <p:nvSpPr>
          <p:cNvPr id="8" name="TextBox 7"/>
          <p:cNvSpPr txBox="1">
            <a:spLocks noChangeArrowheads="1"/>
          </p:cNvSpPr>
          <p:nvPr/>
        </p:nvSpPr>
        <p:spPr bwMode="auto">
          <a:xfrm>
            <a:off x="851184" y="3324988"/>
            <a:ext cx="730866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4400" dirty="0">
                <a:solidFill>
                  <a:srgbClr val="2E2EB8"/>
                </a:solidFill>
                <a:latin typeface="Snap ITC" panose="04040A07060A02020202" pitchFamily="82" charset="0"/>
                <a:cs typeface="Times New Roman" panose="02020603050405020304" pitchFamily="18" charset="0"/>
              </a:rPr>
              <a:t> </a:t>
            </a:r>
          </a:p>
        </p:txBody>
      </p:sp>
      <p:sp>
        <p:nvSpPr>
          <p:cNvPr id="9" name="Rectangle 23"/>
          <p:cNvSpPr>
            <a:spLocks noChangeArrowheads="1"/>
          </p:cNvSpPr>
          <p:nvPr/>
        </p:nvSpPr>
        <p:spPr bwMode="auto">
          <a:xfrm>
            <a:off x="499799" y="3143248"/>
            <a:ext cx="8088844" cy="3416320"/>
          </a:xfrm>
          <a:prstGeom prst="rect">
            <a:avLst/>
          </a:prstGeom>
          <a:solidFill>
            <a:srgbClr val="FFFF00"/>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US" sz="3600" dirty="0" smtClean="0">
                <a:solidFill>
                  <a:schemeClr val="tx2"/>
                </a:solidFill>
                <a:latin typeface="Times New Roman" pitchFamily="18" charset="0"/>
                <a:cs typeface="Times New Roman" pitchFamily="18" charset="0"/>
              </a:rPr>
              <a:t>- </a:t>
            </a:r>
            <a:r>
              <a:rPr lang="en-US" sz="3600" dirty="0" err="1" smtClean="0">
                <a:solidFill>
                  <a:schemeClr val="tx2"/>
                </a:solidFill>
                <a:latin typeface="Times New Roman" pitchFamily="18" charset="0"/>
                <a:cs typeface="Times New Roman" pitchFamily="18" charset="0"/>
              </a:rPr>
              <a:t>Oxi</a:t>
            </a:r>
            <a:r>
              <a:rPr lang="en-US" sz="3600" dirty="0" smtClean="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và</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chất</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dinh</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dưỡng</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lấy</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vào</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từ</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cơ</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quan</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hô</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hấp</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và</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tiêu</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hóa</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theo</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máu</a:t>
            </a:r>
            <a:r>
              <a:rPr lang="en-US" sz="3600" dirty="0">
                <a:solidFill>
                  <a:schemeClr val="tx2"/>
                </a:solidFill>
                <a:latin typeface="Times New Roman" pitchFamily="18" charset="0"/>
                <a:cs typeface="Times New Roman" pitchFamily="18" charset="0"/>
              </a:rPr>
              <a:t> </a:t>
            </a:r>
            <a:r>
              <a:rPr lang="en-US" sz="3600" dirty="0">
                <a:solidFill>
                  <a:schemeClr val="tx2"/>
                </a:solidFill>
                <a:latin typeface="Times New Roman" pitchFamily="18" charset="0"/>
                <a:cs typeface="Times New Roman" pitchFamily="18" charset="0"/>
                <a:sym typeface="Wingdings" panose="05000000000000000000" pitchFamily="2" charset="2"/>
              </a:rPr>
              <a:t></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nước</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mô</a:t>
            </a:r>
            <a:r>
              <a:rPr lang="en-US" sz="3600" dirty="0">
                <a:solidFill>
                  <a:schemeClr val="tx2"/>
                </a:solidFill>
                <a:latin typeface="Times New Roman" pitchFamily="18" charset="0"/>
                <a:cs typeface="Times New Roman" pitchFamily="18" charset="0"/>
              </a:rPr>
              <a:t> </a:t>
            </a:r>
            <a:r>
              <a:rPr lang="en-US" sz="3600" dirty="0">
                <a:solidFill>
                  <a:schemeClr val="tx2"/>
                </a:solidFill>
                <a:latin typeface="Times New Roman" pitchFamily="18" charset="0"/>
                <a:cs typeface="Times New Roman" pitchFamily="18" charset="0"/>
                <a:sym typeface="Wingdings" panose="05000000000000000000" pitchFamily="2" charset="2"/>
              </a:rPr>
              <a:t></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tế</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bào</a:t>
            </a:r>
            <a:r>
              <a:rPr lang="en-US" sz="3600" dirty="0">
                <a:solidFill>
                  <a:schemeClr val="tx2"/>
                </a:solidFill>
                <a:latin typeface="Times New Roman" pitchFamily="18" charset="0"/>
                <a:cs typeface="Times New Roman" pitchFamily="18" charset="0"/>
              </a:rPr>
              <a:t>.</a:t>
            </a:r>
          </a:p>
          <a:p>
            <a:pPr algn="just">
              <a:spcBef>
                <a:spcPct val="0"/>
              </a:spcBef>
              <a:buNone/>
            </a:pPr>
            <a:r>
              <a:rPr lang="en-US" sz="3600" dirty="0">
                <a:solidFill>
                  <a:schemeClr val="tx2"/>
                </a:solidFill>
                <a:latin typeface="Times New Roman" pitchFamily="18" charset="0"/>
                <a:cs typeface="Times New Roman" pitchFamily="18" charset="0"/>
              </a:rPr>
              <a:t>- </a:t>
            </a:r>
            <a:r>
              <a:rPr lang="en-US" sz="3600" dirty="0" err="1" smtClean="0">
                <a:solidFill>
                  <a:schemeClr val="tx2"/>
                </a:solidFill>
                <a:latin typeface="Times New Roman" pitchFamily="18" charset="0"/>
                <a:cs typeface="Times New Roman" pitchFamily="18" charset="0"/>
              </a:rPr>
              <a:t>Cacbônic</a:t>
            </a:r>
            <a:r>
              <a:rPr lang="en-US" sz="3600" dirty="0" smtClean="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và</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chất</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thải</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từ</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tế</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bào</a:t>
            </a:r>
            <a:r>
              <a:rPr lang="en-US" sz="3600" dirty="0">
                <a:solidFill>
                  <a:schemeClr val="tx2"/>
                </a:solidFill>
                <a:latin typeface="Times New Roman" pitchFamily="18" charset="0"/>
                <a:cs typeface="Times New Roman" pitchFamily="18" charset="0"/>
              </a:rPr>
              <a:t> </a:t>
            </a:r>
            <a:r>
              <a:rPr lang="en-US" sz="3600" dirty="0">
                <a:solidFill>
                  <a:schemeClr val="tx2"/>
                </a:solidFill>
                <a:latin typeface="Times New Roman" pitchFamily="18" charset="0"/>
                <a:cs typeface="Times New Roman" pitchFamily="18" charset="0"/>
                <a:sym typeface="Wingdings" panose="05000000000000000000" pitchFamily="2" charset="2"/>
              </a:rPr>
              <a:t></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nước</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mô</a:t>
            </a:r>
            <a:r>
              <a:rPr lang="en-US" sz="3600" dirty="0">
                <a:solidFill>
                  <a:schemeClr val="tx2"/>
                </a:solidFill>
                <a:latin typeface="Times New Roman" pitchFamily="18" charset="0"/>
                <a:cs typeface="Times New Roman" pitchFamily="18" charset="0"/>
              </a:rPr>
              <a:t> </a:t>
            </a:r>
            <a:r>
              <a:rPr lang="en-US" sz="3600" dirty="0">
                <a:solidFill>
                  <a:schemeClr val="tx2"/>
                </a:solidFill>
                <a:latin typeface="Times New Roman" pitchFamily="18" charset="0"/>
                <a:cs typeface="Times New Roman" pitchFamily="18" charset="0"/>
                <a:sym typeface="Wingdings" panose="05000000000000000000" pitchFamily="2" charset="2"/>
              </a:rPr>
              <a:t></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máu</a:t>
            </a:r>
            <a:r>
              <a:rPr lang="en-US" sz="3600" dirty="0">
                <a:solidFill>
                  <a:schemeClr val="tx2"/>
                </a:solidFill>
                <a:latin typeface="Times New Roman" pitchFamily="18" charset="0"/>
                <a:cs typeface="Times New Roman" pitchFamily="18" charset="0"/>
              </a:rPr>
              <a:t> </a:t>
            </a:r>
            <a:r>
              <a:rPr lang="en-US" sz="3600" dirty="0" err="1" smtClean="0">
                <a:solidFill>
                  <a:schemeClr val="tx2"/>
                </a:solidFill>
                <a:latin typeface="Times New Roman" pitchFamily="18" charset="0"/>
                <a:cs typeface="Times New Roman" pitchFamily="18" charset="0"/>
              </a:rPr>
              <a:t>đưa</a:t>
            </a:r>
            <a:r>
              <a:rPr lang="en-US" sz="3600" dirty="0" smtClean="0">
                <a:solidFill>
                  <a:schemeClr val="tx2"/>
                </a:solidFill>
                <a:latin typeface="Times New Roman" pitchFamily="18" charset="0"/>
                <a:cs typeface="Times New Roman" pitchFamily="18" charset="0"/>
              </a:rPr>
              <a:t> </a:t>
            </a:r>
            <a:r>
              <a:rPr lang="en-US" sz="3600" dirty="0" err="1" smtClean="0">
                <a:solidFill>
                  <a:schemeClr val="tx2"/>
                </a:solidFill>
                <a:latin typeface="Times New Roman" pitchFamily="18" charset="0"/>
                <a:cs typeface="Times New Roman" pitchFamily="18" charset="0"/>
              </a:rPr>
              <a:t>đến</a:t>
            </a:r>
            <a:r>
              <a:rPr lang="en-US" sz="3600" dirty="0" smtClean="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hệ</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bài</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tiết</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hệ</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hô</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hấp</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để</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thải</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ra</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ngoài</a:t>
            </a:r>
            <a:r>
              <a:rPr lang="en-US" sz="3600" dirty="0" smtClean="0">
                <a:solidFill>
                  <a:schemeClr val="tx2"/>
                </a:solidFill>
                <a:latin typeface="Times New Roman" pitchFamily="18" charset="0"/>
                <a:cs typeface="Times New Roman" pitchFamily="18" charset="0"/>
              </a:rPr>
              <a:t>.</a:t>
            </a:r>
            <a:endParaRPr lang="en-US" sz="3600"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493148086"/>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0034" y="137728"/>
            <a:ext cx="8550234" cy="1077218"/>
          </a:xfrm>
          <a:prstGeom prst="rect">
            <a:avLst/>
          </a:prstGeom>
          <a:solidFill>
            <a:schemeClr val="bg1"/>
          </a:solidFill>
          <a:ln>
            <a:noFill/>
          </a:ln>
          <a:effectLst>
            <a:outerShdw blurRad="127000" dist="38100" dir="2700000" algn="ctr">
              <a:srgbClr val="000000">
                <a:alpha val="45000"/>
              </a:srgbClr>
            </a:outerShdw>
          </a:effectLst>
        </p:spPr>
        <p:txBody>
          <a:bodyPr wrap="square" rtlCol="0">
            <a:spAutoFit/>
          </a:bodyPr>
          <a:lstStyle/>
          <a:p>
            <a:pPr algn="ctr"/>
            <a:r>
              <a:rPr lang="vi-VN" sz="3200" b="1" dirty="0" smtClean="0">
                <a:ln w="12700" cmpd="sng">
                  <a:solidFill>
                    <a:srgbClr val="FF0000"/>
                  </a:solidFill>
                  <a:prstDash val="solid"/>
                </a:ln>
                <a:solidFill>
                  <a:srgbClr val="FF0000"/>
                </a:solidFill>
              </a:rPr>
              <a:t>BÀI 13</a:t>
            </a:r>
            <a:endParaRPr lang="en-US" sz="3200" b="1" dirty="0" smtClean="0">
              <a:ln w="12700" cmpd="sng">
                <a:solidFill>
                  <a:srgbClr val="FF0000"/>
                </a:solidFill>
                <a:prstDash val="solid"/>
              </a:ln>
              <a:solidFill>
                <a:srgbClr val="FF0000"/>
              </a:solidFill>
            </a:endParaRPr>
          </a:p>
          <a:p>
            <a:pPr algn="ctr"/>
            <a:r>
              <a:rPr lang="vi-VN" sz="3200" b="1" dirty="0" smtClean="0">
                <a:ln w="12700" cmpd="sng">
                  <a:solidFill>
                    <a:srgbClr val="FF0000"/>
                  </a:solidFill>
                  <a:prstDash val="solid"/>
                </a:ln>
                <a:solidFill>
                  <a:srgbClr val="FF0000"/>
                </a:solidFill>
              </a:rPr>
              <a:t>MÁU VÀ MÔI TRƯỜNG TRONG CƠ THỂ</a:t>
            </a:r>
            <a:endParaRPr lang="en-US" sz="3200" b="1" dirty="0">
              <a:ln w="12700" cmpd="sng">
                <a:solidFill>
                  <a:srgbClr val="FF0000"/>
                </a:solidFill>
                <a:prstDash val="solid"/>
              </a:ln>
              <a:solidFill>
                <a:srgbClr val="FF0000"/>
              </a:solidFill>
            </a:endParaRPr>
          </a:p>
        </p:txBody>
      </p:sp>
      <p:sp>
        <p:nvSpPr>
          <p:cNvPr id="5" name="TextBox 4"/>
          <p:cNvSpPr txBox="1"/>
          <p:nvPr/>
        </p:nvSpPr>
        <p:spPr>
          <a:xfrm>
            <a:off x="142908" y="2357430"/>
            <a:ext cx="8858248" cy="2554545"/>
          </a:xfrm>
          <a:prstGeom prst="rect">
            <a:avLst/>
          </a:prstGeom>
          <a:solidFill>
            <a:srgbClr val="FFFF00"/>
          </a:solidFill>
        </p:spPr>
        <p:txBody>
          <a:bodyPr wrap="square" rtlCol="0">
            <a:spAutoFit/>
          </a:bodyPr>
          <a:lstStyle/>
          <a:p>
            <a:pPr algn="l"/>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Môi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trường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trong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cơ</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thể</a:t>
            </a:r>
            <a:r>
              <a:rPr lang="en-US" sz="3200" b="1" i="1" dirty="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gồm:máu</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nước</a:t>
            </a:r>
            <a:r>
              <a:rPr lang="en-US" sz="3200" b="1" i="1" dirty="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mô</a:t>
            </a:r>
            <a:r>
              <a:rPr lang="en-US" sz="3200" b="1" i="1" dirty="0" smtClean="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bạch</a:t>
            </a:r>
            <a:r>
              <a:rPr lang="en-US" sz="3200" b="1" i="1" dirty="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huyết</a:t>
            </a:r>
            <a:r>
              <a:rPr lang="vi-VN" sz="3200" b="1" i="1" dirty="0" smtClean="0">
                <a:latin typeface="Times New Roman" panose="02020603050405020304" pitchFamily="18" charset="0"/>
                <a:cs typeface="Times New Roman" panose="02020603050405020304" pitchFamily="18" charset="0"/>
              </a:rPr>
              <a:t>.</a:t>
            </a:r>
            <a:br>
              <a:rPr lang="vi-VN" sz="3200" b="1" i="1" dirty="0" smtClean="0">
                <a:latin typeface="Times New Roman" panose="02020603050405020304" pitchFamily="18" charset="0"/>
                <a:cs typeface="Times New Roman" panose="02020603050405020304" pitchFamily="18" charset="0"/>
              </a:rPr>
            </a:br>
            <a:r>
              <a:rPr lang="vi-VN" sz="3200" b="1" i="1" dirty="0" smtClean="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Môi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trường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trong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của</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cơ</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thể</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giúp</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tế</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bào</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thường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xuyên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liên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hệ</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với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môi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trường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ngoài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trong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quá</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trình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trao</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đổi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chất</a:t>
            </a:r>
            <a:r>
              <a:rPr lang="en-US" sz="3200" b="1" i="1" dirty="0">
                <a:latin typeface="Times New Roman" panose="02020603050405020304" pitchFamily="18" charset="0"/>
                <a:cs typeface="Times New Roman" panose="02020603050405020304" pitchFamily="18" charset="0"/>
              </a:rPr>
              <a:t>.</a:t>
            </a:r>
            <a:r>
              <a:rPr lang="vi-VN" sz="3200" b="1" i="1" dirty="0">
                <a:latin typeface="Times New Roman" panose="02020603050405020304" pitchFamily="18" charset="0"/>
                <a:cs typeface="Times New Roman" panose="02020603050405020304" pitchFamily="18" charset="0"/>
              </a:rPr>
              <a:t> </a:t>
            </a:r>
            <a:endParaRPr lang="en-US" sz="3200" b="1" dirty="0"/>
          </a:p>
        </p:txBody>
      </p:sp>
      <p:sp>
        <p:nvSpPr>
          <p:cNvPr id="6" name="Rectangle 5"/>
          <p:cNvSpPr/>
          <p:nvPr/>
        </p:nvSpPr>
        <p:spPr>
          <a:xfrm>
            <a:off x="142844" y="1500174"/>
            <a:ext cx="5549917" cy="646331"/>
          </a:xfrm>
          <a:prstGeom prst="rect">
            <a:avLst/>
          </a:prstGeom>
          <a:solidFill>
            <a:schemeClr val="bg1"/>
          </a:solidFill>
        </p:spPr>
        <p:txBody>
          <a:bodyPr wrap="none">
            <a:spAutoFit/>
          </a:bodyPr>
          <a:lstStyle/>
          <a:p>
            <a:r>
              <a:rPr lang="en-US" sz="3600" b="1" i="1" dirty="0" smtClean="0">
                <a:ln w="12700">
                  <a:solidFill>
                    <a:srgbClr val="FF0000"/>
                  </a:solidFill>
                  <a:prstDash val="solid"/>
                </a:ln>
                <a:solidFill>
                  <a:srgbClr val="BC008B"/>
                </a:solidFill>
                <a:effectLst>
                  <a:outerShdw dist="38100" dir="2640000" algn="bl" rotWithShape="0">
                    <a:schemeClr val="accent1"/>
                  </a:outerShdw>
                </a:effectLst>
              </a:rPr>
              <a:t>II. </a:t>
            </a:r>
            <a:r>
              <a:rPr lang="en-US" sz="3600" b="1" i="1" dirty="0" err="1" smtClean="0">
                <a:ln w="12700">
                  <a:solidFill>
                    <a:srgbClr val="FF0000"/>
                  </a:solidFill>
                  <a:prstDash val="solid"/>
                </a:ln>
                <a:solidFill>
                  <a:srgbClr val="BC008B"/>
                </a:solidFill>
                <a:effectLst>
                  <a:outerShdw dist="38100" dir="2640000" algn="bl" rotWithShape="0">
                    <a:schemeClr val="accent1"/>
                  </a:outerShdw>
                </a:effectLst>
              </a:rPr>
              <a:t>Môi</a:t>
            </a:r>
            <a:r>
              <a:rPr lang="en-US" sz="3600" b="1" i="1" dirty="0" smtClean="0">
                <a:ln w="12700">
                  <a:solidFill>
                    <a:srgbClr val="FF0000"/>
                  </a:solidFill>
                  <a:prstDash val="solid"/>
                </a:ln>
                <a:solidFill>
                  <a:srgbClr val="BC008B"/>
                </a:solidFill>
                <a:effectLst>
                  <a:outerShdw dist="38100" dir="2640000" algn="bl" rotWithShape="0">
                    <a:schemeClr val="accent1"/>
                  </a:outerShdw>
                </a:effectLst>
              </a:rPr>
              <a:t> </a:t>
            </a:r>
            <a:r>
              <a:rPr lang="en-US" sz="3600" b="1" i="1" dirty="0" err="1" smtClean="0">
                <a:ln w="12700">
                  <a:solidFill>
                    <a:srgbClr val="FF0000"/>
                  </a:solidFill>
                  <a:prstDash val="solid"/>
                </a:ln>
                <a:solidFill>
                  <a:srgbClr val="BC008B"/>
                </a:solidFill>
                <a:effectLst>
                  <a:outerShdw dist="38100" dir="2640000" algn="bl" rotWithShape="0">
                    <a:schemeClr val="accent1"/>
                  </a:outerShdw>
                </a:effectLst>
              </a:rPr>
              <a:t>trường</a:t>
            </a:r>
            <a:r>
              <a:rPr lang="en-US" sz="3600" b="1" i="1" dirty="0" smtClean="0">
                <a:ln w="12700">
                  <a:solidFill>
                    <a:srgbClr val="FF0000"/>
                  </a:solidFill>
                  <a:prstDash val="solid"/>
                </a:ln>
                <a:solidFill>
                  <a:srgbClr val="BC008B"/>
                </a:solidFill>
                <a:effectLst>
                  <a:outerShdw dist="38100" dir="2640000" algn="bl" rotWithShape="0">
                    <a:schemeClr val="accent1"/>
                  </a:outerShdw>
                </a:effectLst>
              </a:rPr>
              <a:t> </a:t>
            </a:r>
            <a:r>
              <a:rPr lang="en-US" sz="3600" b="1" i="1" dirty="0" err="1" smtClean="0">
                <a:ln w="12700">
                  <a:solidFill>
                    <a:srgbClr val="FF0000"/>
                  </a:solidFill>
                  <a:prstDash val="solid"/>
                </a:ln>
                <a:solidFill>
                  <a:srgbClr val="BC008B"/>
                </a:solidFill>
                <a:effectLst>
                  <a:outerShdw dist="38100" dir="2640000" algn="bl" rotWithShape="0">
                    <a:schemeClr val="accent1"/>
                  </a:outerShdw>
                </a:effectLst>
              </a:rPr>
              <a:t>trong</a:t>
            </a:r>
            <a:r>
              <a:rPr lang="en-US" sz="3600" b="1" i="1" dirty="0" smtClean="0">
                <a:ln w="12700">
                  <a:solidFill>
                    <a:srgbClr val="FF0000"/>
                  </a:solidFill>
                  <a:prstDash val="solid"/>
                </a:ln>
                <a:solidFill>
                  <a:srgbClr val="BC008B"/>
                </a:solidFill>
                <a:effectLst>
                  <a:outerShdw dist="38100" dir="2640000" algn="bl" rotWithShape="0">
                    <a:schemeClr val="accent1"/>
                  </a:outerShdw>
                </a:effectLst>
              </a:rPr>
              <a:t> </a:t>
            </a:r>
            <a:r>
              <a:rPr lang="en-US" sz="3600" b="1" i="1" dirty="0" err="1" smtClean="0">
                <a:ln w="12700">
                  <a:solidFill>
                    <a:srgbClr val="FF0000"/>
                  </a:solidFill>
                  <a:prstDash val="solid"/>
                </a:ln>
                <a:solidFill>
                  <a:srgbClr val="BC008B"/>
                </a:solidFill>
                <a:effectLst>
                  <a:outerShdw dist="38100" dir="2640000" algn="bl" rotWithShape="0">
                    <a:schemeClr val="accent1"/>
                  </a:outerShdw>
                </a:effectLst>
              </a:rPr>
              <a:t>cơ</a:t>
            </a:r>
            <a:r>
              <a:rPr lang="en-US" sz="3600" b="1" i="1" dirty="0" smtClean="0">
                <a:ln w="12700">
                  <a:solidFill>
                    <a:srgbClr val="FF0000"/>
                  </a:solidFill>
                  <a:prstDash val="solid"/>
                </a:ln>
                <a:solidFill>
                  <a:srgbClr val="BC008B"/>
                </a:solidFill>
                <a:effectLst>
                  <a:outerShdw dist="38100" dir="2640000" algn="bl" rotWithShape="0">
                    <a:schemeClr val="accent1"/>
                  </a:outerShdw>
                </a:effectLst>
              </a:rPr>
              <a:t> </a:t>
            </a:r>
            <a:r>
              <a:rPr lang="en-US" sz="3600" b="1" i="1" dirty="0" err="1" smtClean="0">
                <a:ln w="12700">
                  <a:solidFill>
                    <a:srgbClr val="FF0000"/>
                  </a:solidFill>
                  <a:prstDash val="solid"/>
                </a:ln>
                <a:solidFill>
                  <a:srgbClr val="BC008B"/>
                </a:solidFill>
                <a:effectLst>
                  <a:outerShdw dist="38100" dir="2640000" algn="bl" rotWithShape="0">
                    <a:schemeClr val="accent1"/>
                  </a:outerShdw>
                </a:effectLst>
              </a:rPr>
              <a:t>thể</a:t>
            </a:r>
            <a:r>
              <a:rPr lang="en-US" sz="3600" b="1" i="1" dirty="0" smtClean="0">
                <a:ln w="12700">
                  <a:solidFill>
                    <a:srgbClr val="FF0000"/>
                  </a:solidFill>
                  <a:prstDash val="solid"/>
                </a:ln>
                <a:solidFill>
                  <a:srgbClr val="BC008B"/>
                </a:solidFill>
                <a:effectLst>
                  <a:outerShdw dist="38100" dir="2640000" algn="bl" rotWithShape="0">
                    <a:schemeClr val="accent1"/>
                  </a:outerShdw>
                </a:effectLst>
              </a:rPr>
              <a:t>:</a:t>
            </a:r>
            <a:endParaRPr lang="en-US" sz="3600" dirty="0"/>
          </a:p>
        </p:txBody>
      </p:sp>
    </p:spTree>
    <p:extLst>
      <p:ext uri="{BB962C8B-B14F-4D97-AF65-F5344CB8AC3E}">
        <p14:creationId xmlns:p14="http://schemas.microsoft.com/office/powerpoint/2010/main" xmlns="" val="312287498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4"/>
          <p:cNvPicPr>
            <a:picLocks noChangeAspect="1" noChangeArrowheads="1"/>
          </p:cNvPicPr>
          <p:nvPr/>
        </p:nvPicPr>
        <p:blipFill>
          <a:blip r:embed="rId5"/>
          <a:srcRect/>
          <a:stretch>
            <a:fillRect/>
          </a:stretch>
        </p:blipFill>
        <p:spPr bwMode="auto">
          <a:xfrm>
            <a:off x="0" y="0"/>
            <a:ext cx="9144000" cy="6858000"/>
          </a:xfrm>
          <a:prstGeom prst="rect">
            <a:avLst/>
          </a:prstGeom>
          <a:noFill/>
          <a:ln w="9525">
            <a:noFill/>
            <a:miter lim="800000"/>
            <a:headEnd/>
            <a:tailEnd/>
          </a:ln>
          <a:effectLst/>
        </p:spPr>
      </p:pic>
      <p:sp>
        <p:nvSpPr>
          <p:cNvPr id="66563" name="Text Box 5"/>
          <p:cNvSpPr txBox="1">
            <a:spLocks noChangeArrowheads="1"/>
          </p:cNvSpPr>
          <p:nvPr/>
        </p:nvSpPr>
        <p:spPr bwMode="auto">
          <a:xfrm>
            <a:off x="889000" y="1066800"/>
            <a:ext cx="8255000" cy="579438"/>
          </a:xfrm>
          <a:prstGeom prst="rect">
            <a:avLst/>
          </a:prstGeom>
          <a:solidFill>
            <a:srgbClr val="FFFF00"/>
          </a:solidFill>
          <a:ln w="9525">
            <a:noFill/>
            <a:miter lim="800000"/>
            <a:headEnd/>
            <a:tailEnd/>
          </a:ln>
          <a:effectLst/>
        </p:spPr>
        <p:txBody>
          <a:bodyPr wrap="none">
            <a:spAutoFit/>
          </a:bodyPr>
          <a:lstStyle/>
          <a:p>
            <a:r>
              <a:rPr lang="en-US" sz="3200" b="1" u="sng">
                <a:latin typeface="Times New Roman" pitchFamily="18" charset="0"/>
              </a:rPr>
              <a:t>Câu 1</a:t>
            </a:r>
            <a:r>
              <a:rPr lang="en-US" sz="2400" b="1">
                <a:latin typeface="Times New Roman" pitchFamily="18" charset="0"/>
              </a:rPr>
              <a:t> :  </a:t>
            </a:r>
            <a:r>
              <a:rPr lang="en-US" sz="3200" b="1">
                <a:latin typeface="Times New Roman" pitchFamily="18" charset="0"/>
              </a:rPr>
              <a:t>Máu gồm các thành phần cấu tạo nào?</a:t>
            </a:r>
          </a:p>
        </p:txBody>
      </p:sp>
      <p:sp>
        <p:nvSpPr>
          <p:cNvPr id="47110" name="Text Box 6"/>
          <p:cNvSpPr txBox="1">
            <a:spLocks noChangeArrowheads="1"/>
          </p:cNvSpPr>
          <p:nvPr/>
        </p:nvSpPr>
        <p:spPr bwMode="auto">
          <a:xfrm>
            <a:off x="1219200" y="2895600"/>
            <a:ext cx="3500438" cy="822325"/>
          </a:xfrm>
          <a:prstGeom prst="rect">
            <a:avLst/>
          </a:prstGeom>
          <a:noFill/>
          <a:ln w="9525">
            <a:noFill/>
            <a:miter lim="800000"/>
            <a:headEnd/>
            <a:tailEnd/>
          </a:ln>
          <a:effectLst/>
        </p:spPr>
        <p:txBody>
          <a:bodyPr wrap="none">
            <a:spAutoFit/>
          </a:bodyPr>
          <a:lstStyle/>
          <a:p>
            <a:pPr marL="342900" indent="-342900">
              <a:buFontTx/>
              <a:buAutoNum type="alphaLcPeriod"/>
            </a:pPr>
            <a:r>
              <a:rPr lang="en-US" sz="2400" b="1">
                <a:solidFill>
                  <a:srgbClr val="0000CC"/>
                </a:solidFill>
                <a:latin typeface="Times New Roman" pitchFamily="18" charset="0"/>
              </a:rPr>
              <a:t>Tế bào máu: hồng cầu,</a:t>
            </a:r>
          </a:p>
          <a:p>
            <a:pPr marL="342900" indent="-342900"/>
            <a:r>
              <a:rPr lang="en-US" sz="2400" b="1">
                <a:solidFill>
                  <a:srgbClr val="0000CC"/>
                </a:solidFill>
                <a:latin typeface="Times New Roman" pitchFamily="18" charset="0"/>
              </a:rPr>
              <a:t> bạch cầu và tiểu cầu</a:t>
            </a:r>
          </a:p>
        </p:txBody>
      </p:sp>
      <p:sp>
        <p:nvSpPr>
          <p:cNvPr id="47111" name="Text Box 7"/>
          <p:cNvSpPr txBox="1">
            <a:spLocks noChangeArrowheads="1"/>
          </p:cNvSpPr>
          <p:nvPr/>
        </p:nvSpPr>
        <p:spPr bwMode="auto">
          <a:xfrm>
            <a:off x="1066800" y="5029200"/>
            <a:ext cx="4383088" cy="457200"/>
          </a:xfrm>
          <a:prstGeom prst="rect">
            <a:avLst/>
          </a:prstGeom>
          <a:noFill/>
          <a:ln w="9525">
            <a:noFill/>
            <a:miter lim="800000"/>
            <a:headEnd/>
            <a:tailEnd/>
          </a:ln>
          <a:effectLst/>
        </p:spPr>
        <p:txBody>
          <a:bodyPr wrap="none">
            <a:spAutoFit/>
          </a:bodyPr>
          <a:lstStyle/>
          <a:p>
            <a:r>
              <a:rPr lang="en-US" sz="2400" b="1">
                <a:solidFill>
                  <a:srgbClr val="0000CC"/>
                </a:solidFill>
                <a:latin typeface="Times New Roman" pitchFamily="18" charset="0"/>
              </a:rPr>
              <a:t>b. Protein, lipit và muối khoáng </a:t>
            </a:r>
          </a:p>
        </p:txBody>
      </p:sp>
      <p:sp>
        <p:nvSpPr>
          <p:cNvPr id="47112" name="Text Box 8"/>
          <p:cNvSpPr txBox="1">
            <a:spLocks noChangeArrowheads="1"/>
          </p:cNvSpPr>
          <p:nvPr/>
        </p:nvSpPr>
        <p:spPr bwMode="auto">
          <a:xfrm>
            <a:off x="5715000" y="2971800"/>
            <a:ext cx="2886075" cy="822325"/>
          </a:xfrm>
          <a:prstGeom prst="rect">
            <a:avLst/>
          </a:prstGeom>
          <a:noFill/>
          <a:ln w="9525">
            <a:noFill/>
            <a:miter lim="800000"/>
            <a:headEnd/>
            <a:tailEnd/>
          </a:ln>
          <a:effectLst/>
        </p:spPr>
        <p:txBody>
          <a:bodyPr wrap="none">
            <a:spAutoFit/>
          </a:bodyPr>
          <a:lstStyle/>
          <a:p>
            <a:r>
              <a:rPr lang="en-US" sz="2400" b="1">
                <a:solidFill>
                  <a:srgbClr val="0000CC"/>
                </a:solidFill>
                <a:latin typeface="VNI-Times" pitchFamily="2" charset="0"/>
              </a:rPr>
              <a:t>c. </a:t>
            </a:r>
            <a:r>
              <a:rPr lang="en-US" sz="2400" b="1">
                <a:solidFill>
                  <a:srgbClr val="0000CC"/>
                </a:solidFill>
                <a:latin typeface="Times New Roman" pitchFamily="18" charset="0"/>
              </a:rPr>
              <a:t>Nguyên sinh chất, </a:t>
            </a:r>
          </a:p>
          <a:p>
            <a:r>
              <a:rPr lang="en-US" sz="2400" b="1">
                <a:solidFill>
                  <a:srgbClr val="0000CC"/>
                </a:solidFill>
                <a:latin typeface="Times New Roman" pitchFamily="18" charset="0"/>
              </a:rPr>
              <a:t>    huyết tương</a:t>
            </a:r>
          </a:p>
        </p:txBody>
      </p:sp>
      <p:sp>
        <p:nvSpPr>
          <p:cNvPr id="47113" name="Text Box 9"/>
          <p:cNvSpPr txBox="1">
            <a:spLocks noChangeArrowheads="1"/>
          </p:cNvSpPr>
          <p:nvPr/>
        </p:nvSpPr>
        <p:spPr bwMode="auto">
          <a:xfrm>
            <a:off x="5791200" y="5029200"/>
            <a:ext cx="2449513" cy="762000"/>
          </a:xfrm>
          <a:prstGeom prst="rect">
            <a:avLst/>
          </a:prstGeom>
          <a:noFill/>
          <a:ln w="9525">
            <a:noFill/>
            <a:miter lim="800000"/>
            <a:headEnd/>
            <a:tailEnd/>
          </a:ln>
          <a:effectLst/>
        </p:spPr>
        <p:txBody>
          <a:bodyPr wrap="none">
            <a:spAutoFit/>
          </a:bodyPr>
          <a:lstStyle/>
          <a:p>
            <a:r>
              <a:rPr lang="en-US" sz="2400" b="1" dirty="0">
                <a:solidFill>
                  <a:srgbClr val="0000CC"/>
                </a:solidFill>
                <a:latin typeface="VNI-Times" pitchFamily="2" charset="0"/>
              </a:rPr>
              <a:t>d.</a:t>
            </a:r>
            <a:r>
              <a:rPr lang="en-US" sz="2400" dirty="0">
                <a:solidFill>
                  <a:srgbClr val="000000"/>
                </a:solidFill>
                <a:latin typeface="VNI-Times" pitchFamily="2" charset="0"/>
              </a:rPr>
              <a:t> </a:t>
            </a:r>
            <a:r>
              <a:rPr lang="en-US" sz="2000" b="1" dirty="0" err="1">
                <a:solidFill>
                  <a:srgbClr val="0000CC"/>
                </a:solidFill>
              </a:rPr>
              <a:t>Các</a:t>
            </a:r>
            <a:r>
              <a:rPr lang="en-US" sz="2000" b="1" dirty="0">
                <a:solidFill>
                  <a:srgbClr val="0000CC"/>
                </a:solidFill>
              </a:rPr>
              <a:t> </a:t>
            </a:r>
            <a:r>
              <a:rPr lang="en-US" sz="2000" b="1" dirty="0" err="1">
                <a:solidFill>
                  <a:srgbClr val="0000CC"/>
                </a:solidFill>
              </a:rPr>
              <a:t>tế</a:t>
            </a:r>
            <a:r>
              <a:rPr lang="en-US" sz="2000" b="1" dirty="0">
                <a:solidFill>
                  <a:srgbClr val="0000CC"/>
                </a:solidFill>
              </a:rPr>
              <a:t> </a:t>
            </a:r>
            <a:r>
              <a:rPr lang="en-US" sz="2000" b="1" dirty="0" err="1">
                <a:solidFill>
                  <a:srgbClr val="0000CC"/>
                </a:solidFill>
              </a:rPr>
              <a:t>bào</a:t>
            </a:r>
            <a:r>
              <a:rPr lang="en-US" sz="2000" b="1" dirty="0">
                <a:solidFill>
                  <a:srgbClr val="0000CC"/>
                </a:solidFill>
              </a:rPr>
              <a:t> </a:t>
            </a:r>
            <a:r>
              <a:rPr lang="en-US" sz="2000" b="1" dirty="0" err="1">
                <a:solidFill>
                  <a:srgbClr val="0000CC"/>
                </a:solidFill>
              </a:rPr>
              <a:t>máu</a:t>
            </a:r>
            <a:r>
              <a:rPr lang="en-US" sz="2000" b="1" dirty="0">
                <a:solidFill>
                  <a:srgbClr val="0000CC"/>
                </a:solidFill>
              </a:rPr>
              <a:t> </a:t>
            </a:r>
          </a:p>
          <a:p>
            <a:r>
              <a:rPr lang="en-US" sz="2000" b="1" dirty="0">
                <a:solidFill>
                  <a:srgbClr val="0000CC"/>
                </a:solidFill>
              </a:rPr>
              <a:t>    </a:t>
            </a:r>
            <a:r>
              <a:rPr lang="en-US" sz="2000" b="1" dirty="0" err="1">
                <a:solidFill>
                  <a:srgbClr val="0000CC"/>
                </a:solidFill>
              </a:rPr>
              <a:t>và</a:t>
            </a:r>
            <a:r>
              <a:rPr lang="en-US" sz="2000" b="1" dirty="0">
                <a:solidFill>
                  <a:srgbClr val="0000CC"/>
                </a:solidFill>
              </a:rPr>
              <a:t> </a:t>
            </a:r>
            <a:r>
              <a:rPr lang="en-US" sz="2000" b="1" dirty="0" err="1">
                <a:solidFill>
                  <a:srgbClr val="0000CC"/>
                </a:solidFill>
              </a:rPr>
              <a:t>huyết</a:t>
            </a:r>
            <a:r>
              <a:rPr lang="en-US" sz="2000" b="1" dirty="0">
                <a:solidFill>
                  <a:srgbClr val="0000CC"/>
                </a:solidFill>
              </a:rPr>
              <a:t> </a:t>
            </a:r>
            <a:r>
              <a:rPr lang="en-US" sz="2000" b="1" dirty="0" err="1">
                <a:solidFill>
                  <a:srgbClr val="0000CC"/>
                </a:solidFill>
              </a:rPr>
              <a:t>tương</a:t>
            </a:r>
            <a:r>
              <a:rPr lang="en-US" dirty="0"/>
              <a:t> </a:t>
            </a:r>
          </a:p>
        </p:txBody>
      </p:sp>
      <p:grpSp>
        <p:nvGrpSpPr>
          <p:cNvPr id="2" name="Group 17"/>
          <p:cNvGrpSpPr>
            <a:grpSpLocks/>
          </p:cNvGrpSpPr>
          <p:nvPr/>
        </p:nvGrpSpPr>
        <p:grpSpPr bwMode="auto">
          <a:xfrm>
            <a:off x="1905000" y="1752600"/>
            <a:ext cx="2819400" cy="1195388"/>
            <a:chOff x="1452" y="2721"/>
            <a:chExt cx="1776" cy="753"/>
          </a:xfrm>
        </p:grpSpPr>
        <p:pic>
          <p:nvPicPr>
            <p:cNvPr id="66575" name="buon.avi">
              <a:hlinkClick r:id="" action="ppaction://media"/>
            </p:cNvPr>
            <p:cNvPicPr>
              <a:picLocks noRot="1" noChangeAspect="1" noChangeArrowheads="1"/>
            </p:cNvPicPr>
            <p:nvPr>
              <a:videoFile r:link="rId2"/>
            </p:nvPr>
          </p:nvPicPr>
          <p:blipFill>
            <a:blip r:embed="rId6"/>
            <a:srcRect/>
            <a:stretch>
              <a:fillRect/>
            </a:stretch>
          </p:blipFill>
          <p:spPr bwMode="auto">
            <a:xfrm>
              <a:off x="1452" y="2862"/>
              <a:ext cx="816" cy="612"/>
            </a:xfrm>
            <a:prstGeom prst="rect">
              <a:avLst/>
            </a:prstGeom>
            <a:noFill/>
            <a:ln w="9525">
              <a:noFill/>
              <a:miter lim="800000"/>
              <a:headEnd/>
              <a:tailEnd/>
            </a:ln>
          </p:spPr>
        </p:pic>
        <p:sp>
          <p:nvSpPr>
            <p:cNvPr id="66576" name="AutoShape 19"/>
            <p:cNvSpPr>
              <a:spLocks noChangeArrowheads="1"/>
            </p:cNvSpPr>
            <p:nvPr/>
          </p:nvSpPr>
          <p:spPr bwMode="auto">
            <a:xfrm>
              <a:off x="2232" y="2721"/>
              <a:ext cx="996" cy="495"/>
            </a:xfrm>
            <a:prstGeom prst="wedgeRoundRectCallout">
              <a:avLst>
                <a:gd name="adj1" fmla="val -69278"/>
                <a:gd name="adj2" fmla="val 28787"/>
                <a:gd name="adj3" fmla="val 16667"/>
              </a:avLst>
            </a:prstGeom>
            <a:solidFill>
              <a:schemeClr val="accent1"/>
            </a:solidFill>
            <a:ln w="9525" algn="ctr">
              <a:solidFill>
                <a:schemeClr val="tx1"/>
              </a:solidFill>
              <a:miter lim="800000"/>
              <a:headEnd/>
              <a:tailEnd/>
            </a:ln>
            <a:effectLst/>
          </p:spPr>
          <p:txBody>
            <a:bodyPr anchor="ctr"/>
            <a:lstStyle/>
            <a:p>
              <a:pPr algn="ctr"/>
              <a:r>
                <a:rPr lang="en-US" dirty="0" smtClean="0">
                  <a:latin typeface="Times New Roman" pitchFamily="18" charset="0"/>
                </a:rPr>
                <a:t> </a:t>
              </a:r>
              <a:r>
                <a:rPr lang="en-US" dirty="0" err="1">
                  <a:latin typeface="Times New Roman" pitchFamily="18" charset="0"/>
                </a:rPr>
                <a:t>Sai</a:t>
              </a:r>
              <a:r>
                <a:rPr lang="en-US" dirty="0">
                  <a:latin typeface="Times New Roman" pitchFamily="18" charset="0"/>
                </a:rPr>
                <a:t> </a:t>
              </a:r>
              <a:r>
                <a:rPr lang="en-US" dirty="0" err="1">
                  <a:latin typeface="Times New Roman" pitchFamily="18" charset="0"/>
                </a:rPr>
                <a:t>rồi</a:t>
              </a:r>
              <a:r>
                <a:rPr lang="en-US" dirty="0">
                  <a:latin typeface="Times New Roman" pitchFamily="18" charset="0"/>
                </a:rPr>
                <a:t> </a:t>
              </a:r>
              <a:r>
                <a:rPr lang="en-US" dirty="0" err="1">
                  <a:latin typeface="Times New Roman" pitchFamily="18" charset="0"/>
                </a:rPr>
                <a:t>bạn</a:t>
              </a:r>
              <a:r>
                <a:rPr lang="en-US" dirty="0">
                  <a:latin typeface="Times New Roman" pitchFamily="18" charset="0"/>
                </a:rPr>
                <a:t> </a:t>
              </a:r>
              <a:r>
                <a:rPr lang="en-US" dirty="0" err="1">
                  <a:latin typeface="Times New Roman" pitchFamily="18" charset="0"/>
                </a:rPr>
                <a:t>ơi</a:t>
              </a:r>
              <a:r>
                <a:rPr lang="en-US" dirty="0">
                  <a:latin typeface="Times New Roman" pitchFamily="18" charset="0"/>
                </a:rPr>
                <a:t>.</a:t>
              </a:r>
            </a:p>
          </p:txBody>
        </p:sp>
      </p:grpSp>
      <p:grpSp>
        <p:nvGrpSpPr>
          <p:cNvPr id="3" name="Group 20"/>
          <p:cNvGrpSpPr>
            <a:grpSpLocks/>
          </p:cNvGrpSpPr>
          <p:nvPr/>
        </p:nvGrpSpPr>
        <p:grpSpPr bwMode="auto">
          <a:xfrm>
            <a:off x="2362200" y="3810000"/>
            <a:ext cx="2819400" cy="1195388"/>
            <a:chOff x="1452" y="2721"/>
            <a:chExt cx="1776" cy="753"/>
          </a:xfrm>
        </p:grpSpPr>
        <p:pic>
          <p:nvPicPr>
            <p:cNvPr id="66578" name="buon.avi">
              <a:hlinkClick r:id="" action="ppaction://media"/>
            </p:cNvPr>
            <p:cNvPicPr>
              <a:picLocks noRot="1" noChangeAspect="1" noChangeArrowheads="1"/>
            </p:cNvPicPr>
            <p:nvPr>
              <a:videoFile r:link="rId2"/>
            </p:nvPr>
          </p:nvPicPr>
          <p:blipFill>
            <a:blip r:embed="rId6"/>
            <a:srcRect/>
            <a:stretch>
              <a:fillRect/>
            </a:stretch>
          </p:blipFill>
          <p:spPr bwMode="auto">
            <a:xfrm>
              <a:off x="1452" y="2862"/>
              <a:ext cx="816" cy="612"/>
            </a:xfrm>
            <a:prstGeom prst="rect">
              <a:avLst/>
            </a:prstGeom>
            <a:noFill/>
            <a:ln w="9525">
              <a:noFill/>
              <a:miter lim="800000"/>
              <a:headEnd/>
              <a:tailEnd/>
            </a:ln>
          </p:spPr>
        </p:pic>
        <p:sp>
          <p:nvSpPr>
            <p:cNvPr id="66579" name="AutoShape 22"/>
            <p:cNvSpPr>
              <a:spLocks noChangeArrowheads="1"/>
            </p:cNvSpPr>
            <p:nvPr/>
          </p:nvSpPr>
          <p:spPr bwMode="auto">
            <a:xfrm>
              <a:off x="2232" y="2721"/>
              <a:ext cx="996" cy="495"/>
            </a:xfrm>
            <a:prstGeom prst="wedgeRoundRectCallout">
              <a:avLst>
                <a:gd name="adj1" fmla="val -69278"/>
                <a:gd name="adj2" fmla="val 28787"/>
                <a:gd name="adj3" fmla="val 16667"/>
              </a:avLst>
            </a:prstGeom>
            <a:solidFill>
              <a:schemeClr val="accent1"/>
            </a:solidFill>
            <a:ln w="9525" algn="ctr">
              <a:solidFill>
                <a:schemeClr val="tx1"/>
              </a:solidFill>
              <a:miter lim="800000"/>
              <a:headEnd/>
              <a:tailEnd/>
            </a:ln>
            <a:effectLst/>
          </p:spPr>
          <p:txBody>
            <a:bodyPr anchor="ctr"/>
            <a:lstStyle/>
            <a:p>
              <a:pPr algn="ctr"/>
              <a:r>
                <a:rPr lang="en-US" dirty="0" smtClean="0">
                  <a:latin typeface="Times New Roman" pitchFamily="18" charset="0"/>
                </a:rPr>
                <a:t> </a:t>
              </a:r>
              <a:r>
                <a:rPr lang="en-US" dirty="0" err="1">
                  <a:latin typeface="Times New Roman" pitchFamily="18" charset="0"/>
                </a:rPr>
                <a:t>Sai</a:t>
              </a:r>
              <a:r>
                <a:rPr lang="en-US" dirty="0">
                  <a:latin typeface="Times New Roman" pitchFamily="18" charset="0"/>
                </a:rPr>
                <a:t> </a:t>
              </a:r>
              <a:r>
                <a:rPr lang="en-US" dirty="0" err="1">
                  <a:latin typeface="Times New Roman" pitchFamily="18" charset="0"/>
                </a:rPr>
                <a:t>rồi</a:t>
              </a:r>
              <a:r>
                <a:rPr lang="en-US" dirty="0">
                  <a:latin typeface="Times New Roman" pitchFamily="18" charset="0"/>
                </a:rPr>
                <a:t> </a:t>
              </a:r>
              <a:r>
                <a:rPr lang="en-US" dirty="0" err="1">
                  <a:latin typeface="Times New Roman" pitchFamily="18" charset="0"/>
                </a:rPr>
                <a:t>bạn</a:t>
              </a:r>
              <a:r>
                <a:rPr lang="en-US" dirty="0">
                  <a:latin typeface="Times New Roman" pitchFamily="18" charset="0"/>
                </a:rPr>
                <a:t> </a:t>
              </a:r>
              <a:r>
                <a:rPr lang="en-US" dirty="0" err="1">
                  <a:latin typeface="Times New Roman" pitchFamily="18" charset="0"/>
                </a:rPr>
                <a:t>ơi</a:t>
              </a:r>
              <a:r>
                <a:rPr lang="en-US" dirty="0">
                  <a:latin typeface="Times New Roman" pitchFamily="18" charset="0"/>
                </a:rPr>
                <a:t>.</a:t>
              </a:r>
            </a:p>
          </p:txBody>
        </p:sp>
      </p:grpSp>
      <p:grpSp>
        <p:nvGrpSpPr>
          <p:cNvPr id="4" name="Group 23"/>
          <p:cNvGrpSpPr>
            <a:grpSpLocks/>
          </p:cNvGrpSpPr>
          <p:nvPr/>
        </p:nvGrpSpPr>
        <p:grpSpPr bwMode="auto">
          <a:xfrm>
            <a:off x="5943600" y="1828800"/>
            <a:ext cx="2819400" cy="1195388"/>
            <a:chOff x="1452" y="2721"/>
            <a:chExt cx="1776" cy="753"/>
          </a:xfrm>
        </p:grpSpPr>
        <p:pic>
          <p:nvPicPr>
            <p:cNvPr id="66581" name="buon.avi">
              <a:hlinkClick r:id="" action="ppaction://media"/>
            </p:cNvPr>
            <p:cNvPicPr>
              <a:picLocks noRot="1" noChangeAspect="1" noChangeArrowheads="1"/>
            </p:cNvPicPr>
            <p:nvPr>
              <a:videoFile r:link="rId2"/>
            </p:nvPr>
          </p:nvPicPr>
          <p:blipFill>
            <a:blip r:embed="rId6"/>
            <a:srcRect/>
            <a:stretch>
              <a:fillRect/>
            </a:stretch>
          </p:blipFill>
          <p:spPr bwMode="auto">
            <a:xfrm>
              <a:off x="1452" y="2862"/>
              <a:ext cx="816" cy="612"/>
            </a:xfrm>
            <a:prstGeom prst="rect">
              <a:avLst/>
            </a:prstGeom>
            <a:noFill/>
            <a:ln w="9525">
              <a:noFill/>
              <a:miter lim="800000"/>
              <a:headEnd/>
              <a:tailEnd/>
            </a:ln>
          </p:spPr>
        </p:pic>
        <p:sp>
          <p:nvSpPr>
            <p:cNvPr id="66582" name="AutoShape 25"/>
            <p:cNvSpPr>
              <a:spLocks noChangeArrowheads="1"/>
            </p:cNvSpPr>
            <p:nvPr/>
          </p:nvSpPr>
          <p:spPr bwMode="auto">
            <a:xfrm>
              <a:off x="2232" y="2721"/>
              <a:ext cx="996" cy="495"/>
            </a:xfrm>
            <a:prstGeom prst="wedgeRoundRectCallout">
              <a:avLst>
                <a:gd name="adj1" fmla="val -69278"/>
                <a:gd name="adj2" fmla="val 28787"/>
                <a:gd name="adj3" fmla="val 16667"/>
              </a:avLst>
            </a:prstGeom>
            <a:solidFill>
              <a:schemeClr val="accent1"/>
            </a:solidFill>
            <a:ln w="9525" algn="ctr">
              <a:solidFill>
                <a:schemeClr val="tx1"/>
              </a:solidFill>
              <a:miter lim="800000"/>
              <a:headEnd/>
              <a:tailEnd/>
            </a:ln>
            <a:effectLst/>
          </p:spPr>
          <p:txBody>
            <a:bodyPr anchor="ctr"/>
            <a:lstStyle/>
            <a:p>
              <a:pPr algn="ctr"/>
              <a:r>
                <a:rPr lang="en-US" dirty="0" smtClean="0">
                  <a:latin typeface="Times New Roman" pitchFamily="18" charset="0"/>
                </a:rPr>
                <a:t> </a:t>
              </a:r>
              <a:r>
                <a:rPr lang="en-US" dirty="0" err="1">
                  <a:latin typeface="Times New Roman" pitchFamily="18" charset="0"/>
                </a:rPr>
                <a:t>Sai</a:t>
              </a:r>
              <a:r>
                <a:rPr lang="en-US" dirty="0">
                  <a:latin typeface="Times New Roman" pitchFamily="18" charset="0"/>
                </a:rPr>
                <a:t> </a:t>
              </a:r>
              <a:r>
                <a:rPr lang="en-US" dirty="0" err="1">
                  <a:latin typeface="Times New Roman" pitchFamily="18" charset="0"/>
                </a:rPr>
                <a:t>rồi</a:t>
              </a:r>
              <a:r>
                <a:rPr lang="en-US" dirty="0">
                  <a:latin typeface="Times New Roman" pitchFamily="18" charset="0"/>
                </a:rPr>
                <a:t> </a:t>
              </a:r>
              <a:r>
                <a:rPr lang="en-US" dirty="0" err="1">
                  <a:latin typeface="Times New Roman" pitchFamily="18" charset="0"/>
                </a:rPr>
                <a:t>bạn</a:t>
              </a:r>
              <a:r>
                <a:rPr lang="en-US" dirty="0">
                  <a:latin typeface="Times New Roman" pitchFamily="18" charset="0"/>
                </a:rPr>
                <a:t> </a:t>
              </a:r>
              <a:r>
                <a:rPr lang="en-US" dirty="0" err="1">
                  <a:latin typeface="Times New Roman" pitchFamily="18" charset="0"/>
                </a:rPr>
                <a:t>ơi</a:t>
              </a:r>
              <a:r>
                <a:rPr lang="en-US" dirty="0">
                  <a:latin typeface="Times New Roman" pitchFamily="18" charset="0"/>
                </a:rPr>
                <a:t>.</a:t>
              </a:r>
            </a:p>
          </p:txBody>
        </p:sp>
      </p:grpSp>
      <p:grpSp>
        <p:nvGrpSpPr>
          <p:cNvPr id="5" name="Group 26"/>
          <p:cNvGrpSpPr>
            <a:grpSpLocks/>
          </p:cNvGrpSpPr>
          <p:nvPr/>
        </p:nvGrpSpPr>
        <p:grpSpPr bwMode="auto">
          <a:xfrm>
            <a:off x="6096000" y="3886200"/>
            <a:ext cx="2724150" cy="1085850"/>
            <a:chOff x="4092" y="3417"/>
            <a:chExt cx="1668" cy="684"/>
          </a:xfrm>
        </p:grpSpPr>
        <p:pic>
          <p:nvPicPr>
            <p:cNvPr id="66584" name="vui.avi">
              <a:hlinkClick r:id="" action="ppaction://media"/>
            </p:cNvPr>
            <p:cNvPicPr>
              <a:picLocks noRot="1" noChangeAspect="1" noChangeArrowheads="1"/>
            </p:cNvPicPr>
            <p:nvPr>
              <a:videoFile r:link="rId1"/>
            </p:nvPr>
          </p:nvPicPr>
          <p:blipFill>
            <a:blip r:embed="rId7"/>
            <a:srcRect/>
            <a:stretch>
              <a:fillRect/>
            </a:stretch>
          </p:blipFill>
          <p:spPr bwMode="auto">
            <a:xfrm>
              <a:off x="4092" y="3417"/>
              <a:ext cx="912" cy="684"/>
            </a:xfrm>
            <a:prstGeom prst="rect">
              <a:avLst/>
            </a:prstGeom>
            <a:noFill/>
            <a:ln w="9525">
              <a:noFill/>
              <a:miter lim="800000"/>
              <a:headEnd/>
              <a:tailEnd/>
            </a:ln>
          </p:spPr>
        </p:pic>
        <p:sp>
          <p:nvSpPr>
            <p:cNvPr id="66585" name="AutoShape 28"/>
            <p:cNvSpPr>
              <a:spLocks noChangeArrowheads="1"/>
            </p:cNvSpPr>
            <p:nvPr/>
          </p:nvSpPr>
          <p:spPr bwMode="auto">
            <a:xfrm>
              <a:off x="4716" y="3489"/>
              <a:ext cx="1044" cy="495"/>
            </a:xfrm>
            <a:prstGeom prst="wedgeRoundRectCallout">
              <a:avLst>
                <a:gd name="adj1" fmla="val -60343"/>
                <a:gd name="adj2" fmla="val 11009"/>
                <a:gd name="adj3" fmla="val 16667"/>
              </a:avLst>
            </a:prstGeom>
            <a:solidFill>
              <a:schemeClr val="accent1"/>
            </a:solidFill>
            <a:ln w="9525" algn="ctr">
              <a:solidFill>
                <a:schemeClr val="tx1"/>
              </a:solidFill>
              <a:miter lim="800000"/>
              <a:headEnd/>
              <a:tailEnd/>
            </a:ln>
            <a:effectLst/>
          </p:spPr>
          <p:txBody>
            <a:bodyPr anchor="ctr"/>
            <a:lstStyle/>
            <a:p>
              <a:pPr algn="ctr"/>
              <a:r>
                <a:rPr lang="en-US" sz="2000" dirty="0" err="1">
                  <a:latin typeface="Times New Roman" pitchFamily="18" charset="0"/>
                </a:rPr>
                <a:t>Hoan</a:t>
              </a:r>
              <a:r>
                <a:rPr lang="en-US" sz="2000" dirty="0">
                  <a:latin typeface="Times New Roman" pitchFamily="18" charset="0"/>
                </a:rPr>
                <a:t> </a:t>
              </a:r>
              <a:r>
                <a:rPr lang="en-US" sz="2000" dirty="0" err="1">
                  <a:latin typeface="Times New Roman" pitchFamily="18" charset="0"/>
                </a:rPr>
                <a:t>hô</a:t>
              </a:r>
              <a:r>
                <a:rPr lang="en-US" sz="2000" dirty="0">
                  <a:latin typeface="Times New Roman" pitchFamily="18" charset="0"/>
                </a:rPr>
                <a:t> !</a:t>
              </a:r>
            </a:p>
            <a:p>
              <a:pPr algn="ctr"/>
              <a:r>
                <a:rPr lang="en-US" sz="2000" dirty="0" err="1">
                  <a:latin typeface="Times New Roman" pitchFamily="18" charset="0"/>
                </a:rPr>
                <a:t>Bạn</a:t>
              </a:r>
              <a:r>
                <a:rPr lang="en-US" sz="2000" dirty="0">
                  <a:latin typeface="Times New Roman" pitchFamily="18" charset="0"/>
                </a:rPr>
                <a:t> </a:t>
              </a:r>
              <a:r>
                <a:rPr lang="en-US" sz="2000" dirty="0" err="1">
                  <a:latin typeface="Times New Roman" pitchFamily="18" charset="0"/>
                </a:rPr>
                <a:t>đã</a:t>
              </a:r>
              <a:r>
                <a:rPr lang="en-US" sz="2000" dirty="0">
                  <a:latin typeface="Times New Roman" pitchFamily="18" charset="0"/>
                </a:rPr>
                <a:t> </a:t>
              </a:r>
              <a:r>
                <a:rPr lang="en-US" sz="2000" dirty="0" err="1">
                  <a:latin typeface="Times New Roman" pitchFamily="18" charset="0"/>
                </a:rPr>
                <a:t>đúng</a:t>
              </a:r>
              <a:r>
                <a:rPr lang="en-US" sz="2000" dirty="0">
                  <a:latin typeface="Times New Roman" pitchFamily="18" charset="0"/>
                </a:rPr>
                <a:t>.</a:t>
              </a:r>
            </a:p>
          </p:txBody>
        </p:sp>
      </p:grpSp>
      <p:sp>
        <p:nvSpPr>
          <p:cNvPr id="66586" name="Text Box 30"/>
          <p:cNvSpPr txBox="1">
            <a:spLocks noChangeArrowheads="1"/>
          </p:cNvSpPr>
          <p:nvPr/>
        </p:nvSpPr>
        <p:spPr bwMode="auto">
          <a:xfrm>
            <a:off x="2590800" y="319088"/>
            <a:ext cx="4343400" cy="519112"/>
          </a:xfrm>
          <a:prstGeom prst="rect">
            <a:avLst/>
          </a:prstGeom>
          <a:gradFill rotWithShape="1">
            <a:gsLst>
              <a:gs pos="0">
                <a:schemeClr val="bg1"/>
              </a:gs>
              <a:gs pos="100000">
                <a:srgbClr val="62F470"/>
              </a:gs>
            </a:gsLst>
            <a:path path="shape">
              <a:fillToRect l="50000" t="50000" r="50000" b="50000"/>
            </a:path>
          </a:gradFill>
          <a:ln w="9525">
            <a:noFill/>
            <a:miter lim="800000"/>
            <a:headEnd/>
            <a:tailEnd/>
          </a:ln>
          <a:effectLst/>
        </p:spPr>
        <p:txBody>
          <a:bodyPr>
            <a:spAutoFit/>
          </a:bodyPr>
          <a:lstStyle/>
          <a:p>
            <a:pPr>
              <a:spcBef>
                <a:spcPct val="50000"/>
              </a:spcBef>
            </a:pPr>
            <a:r>
              <a:rPr lang="en-US" sz="2800" b="1">
                <a:solidFill>
                  <a:srgbClr val="FF0000"/>
                </a:solidFill>
                <a:latin typeface="Times New Roman" pitchFamily="18" charset="0"/>
              </a:rPr>
              <a:t>KIỂM TRA – ĐÁNH GIÁ</a:t>
            </a:r>
            <a:endParaRPr lang="vi-VN" sz="2800" b="1">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7110"/>
                                        </p:tgtEl>
                                        <p:attrNameLst>
                                          <p:attrName>style.visibility</p:attrName>
                                        </p:attrNameLst>
                                      </p:cBhvr>
                                      <p:to>
                                        <p:strVal val="visible"/>
                                      </p:to>
                                    </p:set>
                                    <p:animEffect transition="in" filter="diamond(in)">
                                      <p:cBhvr>
                                        <p:cTn id="7" dur="1000"/>
                                        <p:tgtEl>
                                          <p:spTgt spid="47110"/>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7111"/>
                                        </p:tgtEl>
                                        <p:attrNameLst>
                                          <p:attrName>style.visibility</p:attrName>
                                        </p:attrNameLst>
                                      </p:cBhvr>
                                      <p:to>
                                        <p:strVal val="visible"/>
                                      </p:to>
                                    </p:set>
                                    <p:animEffect transition="in" filter="diamond(in)">
                                      <p:cBhvr>
                                        <p:cTn id="10" dur="1000"/>
                                        <p:tgtEl>
                                          <p:spTgt spid="47111"/>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47112"/>
                                        </p:tgtEl>
                                        <p:attrNameLst>
                                          <p:attrName>style.visibility</p:attrName>
                                        </p:attrNameLst>
                                      </p:cBhvr>
                                      <p:to>
                                        <p:strVal val="visible"/>
                                      </p:to>
                                    </p:set>
                                    <p:animEffect transition="in" filter="diamond(in)">
                                      <p:cBhvr>
                                        <p:cTn id="13" dur="1000"/>
                                        <p:tgtEl>
                                          <p:spTgt spid="471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47110"/>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chimes.wav" builtIn="1"/>
                                        </p:tgtEl>
                                      </p:cMediaNode>
                                    </p:audio>
                                  </p:subTnLst>
                                </p:cTn>
                              </p:par>
                            </p:childTnLst>
                          </p:cTn>
                        </p:par>
                      </p:childTnLst>
                    </p:cTn>
                  </p:par>
                </p:childTnLst>
              </p:cTn>
              <p:nextCondLst>
                <p:cond evt="onClick" delay="0">
                  <p:tgtEl>
                    <p:spTgt spid="47110"/>
                  </p:tgtEl>
                </p:cond>
              </p:nextCondLst>
            </p:seq>
            <p:seq concurrent="1" nextAc="seek">
              <p:cTn id="22" restart="whenNotActive" fill="hold" evtFilter="cancelBubble" nodeType="interactiveSeq">
                <p:stCondLst>
                  <p:cond evt="onClick" delay="0">
                    <p:tgtEl>
                      <p:spTgt spid="47111"/>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53"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subTnLst>
                                    <p:audio>
                                      <p:cMediaNode>
                                        <p:cTn display="0" masterRel="sameClick">
                                          <p:stCondLst>
                                            <p:cond evt="begin" delay="0">
                                              <p:tn val="25"/>
                                            </p:cond>
                                          </p:stCondLst>
                                          <p:endCondLst>
                                            <p:cond evt="onStopAudio" delay="0">
                                              <p:tgtEl>
                                                <p:sldTgt/>
                                              </p:tgtEl>
                                            </p:cond>
                                          </p:endCondLst>
                                        </p:cTn>
                                        <p:tgtEl>
                                          <p:sndTgt r:embed="rId4" name="chimes.wav" builtIn="1"/>
                                        </p:tgtEl>
                                      </p:cMediaNode>
                                    </p:audio>
                                  </p:subTnLst>
                                </p:cTn>
                              </p:par>
                            </p:childTnLst>
                          </p:cTn>
                        </p:par>
                      </p:childTnLst>
                    </p:cTn>
                  </p:par>
                </p:childTnLst>
              </p:cTn>
              <p:nextCondLst>
                <p:cond evt="onClick" delay="0">
                  <p:tgtEl>
                    <p:spTgt spid="47111"/>
                  </p:tgtEl>
                </p:cond>
              </p:nextCondLst>
            </p:seq>
            <p:seq concurrent="1" nextAc="seek">
              <p:cTn id="30" restart="whenNotActive" fill="hold" evtFilter="cancelBubble" nodeType="interactiveSeq">
                <p:stCondLst>
                  <p:cond evt="onClick" delay="0">
                    <p:tgtEl>
                      <p:spTgt spid="47112"/>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subTnLst>
                                    <p:audio>
                                      <p:cMediaNode>
                                        <p:cTn display="0" masterRel="sameClick">
                                          <p:stCondLst>
                                            <p:cond evt="begin" delay="0">
                                              <p:tn val="33"/>
                                            </p:cond>
                                          </p:stCondLst>
                                          <p:endCondLst>
                                            <p:cond evt="onStopAudio" delay="0">
                                              <p:tgtEl>
                                                <p:sldTgt/>
                                              </p:tgtEl>
                                            </p:cond>
                                          </p:endCondLst>
                                        </p:cTn>
                                        <p:tgtEl>
                                          <p:sndTgt r:embed="rId4" name="chimes.wav" builtIn="1"/>
                                        </p:tgtEl>
                                      </p:cMediaNode>
                                    </p:audio>
                                  </p:subTnLst>
                                </p:cTn>
                              </p:par>
                            </p:childTnLst>
                          </p:cTn>
                        </p:par>
                      </p:childTnLst>
                    </p:cTn>
                  </p:par>
                </p:childTnLst>
              </p:cTn>
              <p:nextCondLst>
                <p:cond evt="onClick" delay="0">
                  <p:tgtEl>
                    <p:spTgt spid="47112"/>
                  </p:tgtEl>
                </p:cond>
              </p:nextCondLst>
            </p:seq>
            <p:seq concurrent="1" nextAc="seek">
              <p:cTn id="38" restart="whenNotActive" fill="hold" evtFilter="cancelBubble" nodeType="interactiveSeq">
                <p:stCondLst>
                  <p:cond evt="onClick" delay="0">
                    <p:tgtEl>
                      <p:spTgt spid="47113"/>
                    </p:tgtEl>
                  </p:cond>
                </p:stCondLst>
                <p:endSync evt="end" delay="0">
                  <p:rtn val="all"/>
                </p:endSync>
                <p:childTnLst>
                  <p:par>
                    <p:cTn id="39" fill="hold">
                      <p:stCondLst>
                        <p:cond delay="0"/>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box(in)">
                                      <p:cBhvr>
                                        <p:cTn id="43" dur="500"/>
                                        <p:tgtEl>
                                          <p:spTgt spid="5"/>
                                        </p:tgtEl>
                                      </p:cBhvr>
                                    </p:animEffect>
                                  </p:childTnLst>
                                </p:cTn>
                              </p:par>
                            </p:childTnLst>
                          </p:cTn>
                        </p:par>
                      </p:childTnLst>
                    </p:cTn>
                  </p:par>
                </p:childTnLst>
              </p:cTn>
              <p:nextCondLst>
                <p:cond evt="onClick" delay="0">
                  <p:tgtEl>
                    <p:spTgt spid="47113"/>
                  </p:tgtEl>
                </p:cond>
              </p:nextCondLst>
            </p:seq>
          </p:childTnLst>
        </p:cTn>
      </p:par>
    </p:tnLst>
    <p:bldLst>
      <p:bldP spid="47110" grpId="0"/>
      <p:bldP spid="47111" grpId="0"/>
      <p:bldP spid="471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4"/>
          <p:cNvPicPr>
            <a:picLocks noChangeAspect="1" noChangeArrowheads="1"/>
          </p:cNvPicPr>
          <p:nvPr/>
        </p:nvPicPr>
        <p:blipFill>
          <a:blip r:embed="rId7"/>
          <a:srcRect/>
          <a:stretch>
            <a:fillRect/>
          </a:stretch>
        </p:blipFill>
        <p:spPr bwMode="auto">
          <a:xfrm>
            <a:off x="0" y="0"/>
            <a:ext cx="9144000" cy="6858000"/>
          </a:xfrm>
          <a:prstGeom prst="rect">
            <a:avLst/>
          </a:prstGeom>
          <a:noFill/>
          <a:ln w="9525">
            <a:noFill/>
            <a:miter lim="800000"/>
            <a:headEnd/>
            <a:tailEnd/>
          </a:ln>
          <a:effectLst/>
        </p:spPr>
      </p:pic>
      <p:sp>
        <p:nvSpPr>
          <p:cNvPr id="48133" name="Text Box 5"/>
          <p:cNvSpPr txBox="1">
            <a:spLocks noChangeArrowheads="1"/>
          </p:cNvSpPr>
          <p:nvPr/>
        </p:nvSpPr>
        <p:spPr bwMode="auto">
          <a:xfrm>
            <a:off x="1447800" y="609600"/>
            <a:ext cx="7010400" cy="579438"/>
          </a:xfrm>
          <a:prstGeom prst="rect">
            <a:avLst/>
          </a:prstGeom>
          <a:noFill/>
          <a:ln w="9525">
            <a:noFill/>
            <a:miter lim="800000"/>
            <a:headEnd/>
            <a:tailEnd/>
          </a:ln>
          <a:effectLst/>
        </p:spPr>
        <p:txBody>
          <a:bodyPr>
            <a:spAutoFit/>
          </a:bodyPr>
          <a:lstStyle/>
          <a:p>
            <a:r>
              <a:rPr lang="en-US" sz="3200" b="1" u="sng">
                <a:solidFill>
                  <a:srgbClr val="FF0000"/>
                </a:solidFill>
                <a:latin typeface="Times New Roman" pitchFamily="18" charset="0"/>
              </a:rPr>
              <a:t>Câu 2</a:t>
            </a:r>
            <a:r>
              <a:rPr lang="en-US" sz="3200" b="1">
                <a:solidFill>
                  <a:srgbClr val="FF0000"/>
                </a:solidFill>
                <a:latin typeface="Times New Roman" pitchFamily="18" charset="0"/>
              </a:rPr>
              <a:t> : Môi trường trong cơ thể gồm:</a:t>
            </a:r>
            <a:r>
              <a:rPr lang="en-US" sz="2400">
                <a:latin typeface="VNI-Times" pitchFamily="2" charset="0"/>
              </a:rPr>
              <a:t> </a:t>
            </a:r>
          </a:p>
        </p:txBody>
      </p:sp>
      <p:sp>
        <p:nvSpPr>
          <p:cNvPr id="48134" name="Text Box 6"/>
          <p:cNvSpPr txBox="1">
            <a:spLocks noChangeArrowheads="1"/>
          </p:cNvSpPr>
          <p:nvPr/>
        </p:nvSpPr>
        <p:spPr bwMode="auto">
          <a:xfrm>
            <a:off x="838200" y="2743200"/>
            <a:ext cx="2863850" cy="457200"/>
          </a:xfrm>
          <a:prstGeom prst="rect">
            <a:avLst/>
          </a:prstGeom>
          <a:noFill/>
          <a:ln w="9525">
            <a:noFill/>
            <a:miter lim="800000"/>
            <a:headEnd/>
            <a:tailEnd/>
          </a:ln>
          <a:effectLst/>
        </p:spPr>
        <p:txBody>
          <a:bodyPr wrap="none">
            <a:spAutoFit/>
          </a:bodyPr>
          <a:lstStyle/>
          <a:p>
            <a:r>
              <a:rPr lang="en-US" sz="2400" b="1" dirty="0">
                <a:solidFill>
                  <a:srgbClr val="0000CC"/>
                </a:solidFill>
                <a:latin typeface="VNI-Times" pitchFamily="2" charset="0"/>
              </a:rPr>
              <a:t>a. </a:t>
            </a:r>
            <a:r>
              <a:rPr lang="en-US" sz="2400" b="1" dirty="0" err="1">
                <a:solidFill>
                  <a:srgbClr val="0000CC"/>
                </a:solidFill>
                <a:latin typeface="Times New Roman" pitchFamily="18" charset="0"/>
              </a:rPr>
              <a:t>Máu</a:t>
            </a:r>
            <a:r>
              <a:rPr lang="en-US" sz="2400" b="1" dirty="0">
                <a:solidFill>
                  <a:srgbClr val="0000CC"/>
                </a:solidFill>
                <a:latin typeface="Times New Roman" pitchFamily="18" charset="0"/>
              </a:rPr>
              <a:t>, </a:t>
            </a:r>
            <a:r>
              <a:rPr lang="en-US" sz="2400" b="1" dirty="0" err="1">
                <a:solidFill>
                  <a:srgbClr val="0000CC"/>
                </a:solidFill>
                <a:latin typeface="Times New Roman" pitchFamily="18" charset="0"/>
              </a:rPr>
              <a:t>huyết</a:t>
            </a:r>
            <a:r>
              <a:rPr lang="en-US" sz="2400" b="1" dirty="0">
                <a:solidFill>
                  <a:srgbClr val="0000CC"/>
                </a:solidFill>
                <a:latin typeface="Times New Roman" pitchFamily="18" charset="0"/>
              </a:rPr>
              <a:t> </a:t>
            </a:r>
            <a:r>
              <a:rPr lang="en-US" sz="2400" b="1" dirty="0" err="1">
                <a:solidFill>
                  <a:srgbClr val="0000CC"/>
                </a:solidFill>
                <a:latin typeface="Times New Roman" pitchFamily="18" charset="0"/>
              </a:rPr>
              <a:t>tương</a:t>
            </a:r>
            <a:endParaRPr lang="en-US" sz="2400" b="1" dirty="0">
              <a:solidFill>
                <a:srgbClr val="0000CC"/>
              </a:solidFill>
              <a:latin typeface="Times New Roman" pitchFamily="18" charset="0"/>
            </a:endParaRPr>
          </a:p>
        </p:txBody>
      </p:sp>
      <p:sp>
        <p:nvSpPr>
          <p:cNvPr id="48135" name="Text Box 7"/>
          <p:cNvSpPr txBox="1">
            <a:spLocks noChangeArrowheads="1"/>
          </p:cNvSpPr>
          <p:nvPr/>
        </p:nvSpPr>
        <p:spPr bwMode="auto">
          <a:xfrm>
            <a:off x="990600" y="4786322"/>
            <a:ext cx="4343400" cy="954107"/>
          </a:xfrm>
          <a:prstGeom prst="rect">
            <a:avLst/>
          </a:prstGeom>
          <a:noFill/>
          <a:ln w="9525">
            <a:noFill/>
            <a:miter lim="800000"/>
            <a:headEnd/>
            <a:tailEnd/>
          </a:ln>
          <a:effectLst/>
        </p:spPr>
        <p:txBody>
          <a:bodyPr wrap="square">
            <a:spAutoFit/>
          </a:bodyPr>
          <a:lstStyle/>
          <a:p>
            <a:r>
              <a:rPr lang="en-US" sz="2800" b="1" dirty="0">
                <a:solidFill>
                  <a:srgbClr val="0000CC"/>
                </a:solidFill>
                <a:latin typeface="VNI-Times" pitchFamily="2" charset="0"/>
              </a:rPr>
              <a:t>b.</a:t>
            </a:r>
            <a:r>
              <a:rPr lang="en-US" sz="2800" b="1" dirty="0">
                <a:solidFill>
                  <a:schemeClr val="tx2"/>
                </a:solidFill>
                <a:latin typeface="VNI-Times" pitchFamily="2" charset="0"/>
              </a:rPr>
              <a:t> </a:t>
            </a:r>
            <a:r>
              <a:rPr lang="en-US" sz="2800" b="1" dirty="0" err="1">
                <a:solidFill>
                  <a:srgbClr val="0000CC"/>
                </a:solidFill>
                <a:latin typeface="Times New Roman" pitchFamily="18" charset="0"/>
              </a:rPr>
              <a:t>Máu</a:t>
            </a:r>
            <a:r>
              <a:rPr lang="en-US" sz="2800" b="1" dirty="0">
                <a:solidFill>
                  <a:srgbClr val="0000CC"/>
                </a:solidFill>
                <a:latin typeface="Times New Roman" pitchFamily="18" charset="0"/>
              </a:rPr>
              <a:t>, </a:t>
            </a:r>
            <a:r>
              <a:rPr lang="en-US" sz="2800" b="1" dirty="0" err="1">
                <a:solidFill>
                  <a:srgbClr val="0000CC"/>
                </a:solidFill>
                <a:latin typeface="Times New Roman" pitchFamily="18" charset="0"/>
              </a:rPr>
              <a:t>nước</a:t>
            </a:r>
            <a:r>
              <a:rPr lang="en-US" sz="2800" b="1" dirty="0">
                <a:solidFill>
                  <a:srgbClr val="0000CC"/>
                </a:solidFill>
                <a:latin typeface="Times New Roman" pitchFamily="18" charset="0"/>
              </a:rPr>
              <a:t> </a:t>
            </a:r>
            <a:r>
              <a:rPr lang="en-US" sz="2800" b="1" dirty="0" err="1">
                <a:solidFill>
                  <a:srgbClr val="0000CC"/>
                </a:solidFill>
                <a:latin typeface="Times New Roman" pitchFamily="18" charset="0"/>
              </a:rPr>
              <a:t>mô</a:t>
            </a:r>
            <a:r>
              <a:rPr lang="en-US" sz="2800" b="1" dirty="0">
                <a:solidFill>
                  <a:srgbClr val="0000CC"/>
                </a:solidFill>
                <a:latin typeface="Times New Roman" pitchFamily="18" charset="0"/>
              </a:rPr>
              <a:t>, </a:t>
            </a:r>
            <a:r>
              <a:rPr lang="en-US" sz="2800" b="1" dirty="0" err="1">
                <a:solidFill>
                  <a:srgbClr val="0000CC"/>
                </a:solidFill>
                <a:latin typeface="Times New Roman" pitchFamily="18" charset="0"/>
              </a:rPr>
              <a:t>bạch</a:t>
            </a:r>
            <a:r>
              <a:rPr lang="en-US" sz="2800" b="1" dirty="0">
                <a:solidFill>
                  <a:srgbClr val="0000CC"/>
                </a:solidFill>
                <a:latin typeface="Times New Roman" pitchFamily="18" charset="0"/>
              </a:rPr>
              <a:t> </a:t>
            </a:r>
            <a:r>
              <a:rPr lang="en-US" sz="2800" b="1" dirty="0" err="1">
                <a:solidFill>
                  <a:srgbClr val="0000CC"/>
                </a:solidFill>
                <a:latin typeface="Times New Roman" pitchFamily="18" charset="0"/>
              </a:rPr>
              <a:t>huyết</a:t>
            </a:r>
            <a:endParaRPr lang="en-US" sz="2800" b="1" dirty="0">
              <a:solidFill>
                <a:srgbClr val="0000CC"/>
              </a:solidFill>
              <a:latin typeface="Times New Roman" pitchFamily="18" charset="0"/>
            </a:endParaRPr>
          </a:p>
        </p:txBody>
      </p:sp>
      <p:sp>
        <p:nvSpPr>
          <p:cNvPr id="48136" name="Text Box 8"/>
          <p:cNvSpPr txBox="1">
            <a:spLocks noChangeArrowheads="1"/>
          </p:cNvSpPr>
          <p:nvPr/>
        </p:nvSpPr>
        <p:spPr bwMode="auto">
          <a:xfrm>
            <a:off x="5638800" y="2895600"/>
            <a:ext cx="3124200" cy="457200"/>
          </a:xfrm>
          <a:prstGeom prst="rect">
            <a:avLst/>
          </a:prstGeom>
          <a:noFill/>
          <a:ln w="9525">
            <a:noFill/>
            <a:miter lim="800000"/>
            <a:headEnd/>
            <a:tailEnd/>
          </a:ln>
          <a:effectLst/>
        </p:spPr>
        <p:txBody>
          <a:bodyPr>
            <a:spAutoFit/>
          </a:bodyPr>
          <a:lstStyle/>
          <a:p>
            <a:r>
              <a:rPr lang="en-US" sz="2400" b="1">
                <a:solidFill>
                  <a:srgbClr val="0000CC"/>
                </a:solidFill>
                <a:latin typeface="VNI-Times" pitchFamily="2" charset="0"/>
              </a:rPr>
              <a:t>c. </a:t>
            </a:r>
            <a:r>
              <a:rPr lang="en-US" sz="2400" b="1">
                <a:solidFill>
                  <a:srgbClr val="0000CC"/>
                </a:solidFill>
                <a:latin typeface="Times New Roman" pitchFamily="18" charset="0"/>
              </a:rPr>
              <a:t>Bạch huyết, máu</a:t>
            </a:r>
          </a:p>
        </p:txBody>
      </p:sp>
      <p:sp>
        <p:nvSpPr>
          <p:cNvPr id="48137" name="Text Box 9"/>
          <p:cNvSpPr txBox="1">
            <a:spLocks noChangeArrowheads="1"/>
          </p:cNvSpPr>
          <p:nvPr/>
        </p:nvSpPr>
        <p:spPr bwMode="auto">
          <a:xfrm>
            <a:off x="5486400" y="4724400"/>
            <a:ext cx="2682875" cy="822325"/>
          </a:xfrm>
          <a:prstGeom prst="rect">
            <a:avLst/>
          </a:prstGeom>
          <a:noFill/>
          <a:ln w="9525">
            <a:noFill/>
            <a:miter lim="800000"/>
            <a:headEnd/>
            <a:tailEnd/>
          </a:ln>
          <a:effectLst/>
        </p:spPr>
        <p:txBody>
          <a:bodyPr wrap="none">
            <a:spAutoFit/>
          </a:bodyPr>
          <a:lstStyle/>
          <a:p>
            <a:r>
              <a:rPr lang="en-US" sz="2400" b="1">
                <a:solidFill>
                  <a:srgbClr val="0000CC"/>
                </a:solidFill>
                <a:latin typeface="Times New Roman" pitchFamily="18" charset="0"/>
              </a:rPr>
              <a:t>d. Các tế bào máu, </a:t>
            </a:r>
          </a:p>
          <a:p>
            <a:r>
              <a:rPr lang="en-US" sz="2400" b="1">
                <a:solidFill>
                  <a:srgbClr val="0000CC"/>
                </a:solidFill>
                <a:latin typeface="Times New Roman" pitchFamily="18" charset="0"/>
              </a:rPr>
              <a:t>    chất dinh dưỡng</a:t>
            </a:r>
          </a:p>
        </p:txBody>
      </p:sp>
      <p:sp>
        <p:nvSpPr>
          <p:cNvPr id="48139" name="Oval 11"/>
          <p:cNvSpPr>
            <a:spLocks noChangeArrowheads="1"/>
          </p:cNvSpPr>
          <p:nvPr/>
        </p:nvSpPr>
        <p:spPr bwMode="auto">
          <a:xfrm>
            <a:off x="323850" y="5734050"/>
            <a:ext cx="863600" cy="719138"/>
          </a:xfrm>
          <a:prstGeom prst="ellipse">
            <a:avLst/>
          </a:prstGeom>
          <a:solidFill>
            <a:schemeClr val="accent1"/>
          </a:solidFill>
          <a:ln w="9525">
            <a:solidFill>
              <a:schemeClr val="tx1"/>
            </a:solidFill>
            <a:round/>
            <a:headEnd/>
            <a:tailEnd/>
          </a:ln>
          <a:effectLst/>
        </p:spPr>
        <p:txBody>
          <a:bodyPr wrap="none" anchor="ctr"/>
          <a:lstStyle/>
          <a:p>
            <a:pPr algn="ctr"/>
            <a:r>
              <a:rPr lang="en-US" sz="2400">
                <a:latin typeface="VNI-Times" pitchFamily="2" charset="0"/>
              </a:rPr>
              <a:t>0</a:t>
            </a:r>
          </a:p>
        </p:txBody>
      </p:sp>
      <p:sp>
        <p:nvSpPr>
          <p:cNvPr id="48140" name="Oval 12"/>
          <p:cNvSpPr>
            <a:spLocks noChangeArrowheads="1"/>
          </p:cNvSpPr>
          <p:nvPr/>
        </p:nvSpPr>
        <p:spPr bwMode="auto">
          <a:xfrm>
            <a:off x="323850" y="5734050"/>
            <a:ext cx="863600" cy="719138"/>
          </a:xfrm>
          <a:prstGeom prst="ellipse">
            <a:avLst/>
          </a:prstGeom>
          <a:solidFill>
            <a:schemeClr val="accent1"/>
          </a:solidFill>
          <a:ln w="9525">
            <a:solidFill>
              <a:schemeClr val="tx1"/>
            </a:solidFill>
            <a:round/>
            <a:headEnd/>
            <a:tailEnd/>
          </a:ln>
          <a:effectLst/>
        </p:spPr>
        <p:txBody>
          <a:bodyPr wrap="none" anchor="ctr"/>
          <a:lstStyle/>
          <a:p>
            <a:pPr algn="ctr"/>
            <a:r>
              <a:rPr lang="en-US" sz="2400">
                <a:latin typeface="VNI-Times" pitchFamily="2" charset="0"/>
              </a:rPr>
              <a:t>1</a:t>
            </a:r>
          </a:p>
        </p:txBody>
      </p:sp>
      <p:sp>
        <p:nvSpPr>
          <p:cNvPr id="48141" name="Oval 13"/>
          <p:cNvSpPr>
            <a:spLocks noChangeArrowheads="1"/>
          </p:cNvSpPr>
          <p:nvPr/>
        </p:nvSpPr>
        <p:spPr bwMode="auto">
          <a:xfrm>
            <a:off x="323850" y="5734050"/>
            <a:ext cx="863600" cy="719138"/>
          </a:xfrm>
          <a:prstGeom prst="ellipse">
            <a:avLst/>
          </a:prstGeom>
          <a:solidFill>
            <a:schemeClr val="accent1"/>
          </a:solidFill>
          <a:ln w="9525">
            <a:solidFill>
              <a:schemeClr val="tx1"/>
            </a:solidFill>
            <a:round/>
            <a:headEnd/>
            <a:tailEnd/>
          </a:ln>
          <a:effectLst/>
        </p:spPr>
        <p:txBody>
          <a:bodyPr wrap="none" anchor="ctr"/>
          <a:lstStyle/>
          <a:p>
            <a:pPr algn="ctr"/>
            <a:r>
              <a:rPr lang="en-US" sz="2400">
                <a:latin typeface="VNI-Times" pitchFamily="2" charset="0"/>
              </a:rPr>
              <a:t>2</a:t>
            </a:r>
          </a:p>
        </p:txBody>
      </p:sp>
      <p:sp>
        <p:nvSpPr>
          <p:cNvPr id="48142" name="Oval 14"/>
          <p:cNvSpPr>
            <a:spLocks noChangeArrowheads="1"/>
          </p:cNvSpPr>
          <p:nvPr/>
        </p:nvSpPr>
        <p:spPr bwMode="auto">
          <a:xfrm>
            <a:off x="323850" y="5734050"/>
            <a:ext cx="863600" cy="719138"/>
          </a:xfrm>
          <a:prstGeom prst="ellipse">
            <a:avLst/>
          </a:prstGeom>
          <a:solidFill>
            <a:schemeClr val="accent1"/>
          </a:solidFill>
          <a:ln w="9525">
            <a:solidFill>
              <a:schemeClr val="tx1"/>
            </a:solidFill>
            <a:round/>
            <a:headEnd/>
            <a:tailEnd/>
          </a:ln>
          <a:effectLst/>
        </p:spPr>
        <p:txBody>
          <a:bodyPr wrap="none" anchor="ctr"/>
          <a:lstStyle/>
          <a:p>
            <a:pPr algn="ctr"/>
            <a:r>
              <a:rPr lang="en-US" sz="2400">
                <a:latin typeface="VNI-Times" pitchFamily="2" charset="0"/>
              </a:rPr>
              <a:t>3</a:t>
            </a:r>
          </a:p>
        </p:txBody>
      </p:sp>
      <p:sp>
        <p:nvSpPr>
          <p:cNvPr id="48143" name="Oval 15"/>
          <p:cNvSpPr>
            <a:spLocks noChangeArrowheads="1"/>
          </p:cNvSpPr>
          <p:nvPr/>
        </p:nvSpPr>
        <p:spPr bwMode="auto">
          <a:xfrm>
            <a:off x="323850" y="5734050"/>
            <a:ext cx="863600" cy="719138"/>
          </a:xfrm>
          <a:prstGeom prst="ellipse">
            <a:avLst/>
          </a:prstGeom>
          <a:solidFill>
            <a:schemeClr val="accent1"/>
          </a:solidFill>
          <a:ln w="9525">
            <a:solidFill>
              <a:schemeClr val="tx1"/>
            </a:solidFill>
            <a:round/>
            <a:headEnd/>
            <a:tailEnd/>
          </a:ln>
          <a:effectLst/>
        </p:spPr>
        <p:txBody>
          <a:bodyPr wrap="none" anchor="ctr"/>
          <a:lstStyle/>
          <a:p>
            <a:pPr algn="ctr"/>
            <a:r>
              <a:rPr lang="en-US" sz="2400">
                <a:latin typeface="VNI-Times" pitchFamily="2" charset="0"/>
              </a:rPr>
              <a:t>4</a:t>
            </a:r>
          </a:p>
        </p:txBody>
      </p:sp>
      <p:sp>
        <p:nvSpPr>
          <p:cNvPr id="48144" name="Oval 16"/>
          <p:cNvSpPr>
            <a:spLocks noChangeArrowheads="1"/>
          </p:cNvSpPr>
          <p:nvPr/>
        </p:nvSpPr>
        <p:spPr bwMode="auto">
          <a:xfrm>
            <a:off x="323850" y="5734050"/>
            <a:ext cx="863600" cy="719138"/>
          </a:xfrm>
          <a:prstGeom prst="ellipse">
            <a:avLst/>
          </a:prstGeom>
          <a:solidFill>
            <a:schemeClr val="accent1"/>
          </a:solidFill>
          <a:ln w="9525">
            <a:solidFill>
              <a:schemeClr val="tx1"/>
            </a:solidFill>
            <a:round/>
            <a:headEnd/>
            <a:tailEnd/>
          </a:ln>
          <a:effectLst/>
        </p:spPr>
        <p:txBody>
          <a:bodyPr wrap="none" anchor="ctr"/>
          <a:lstStyle/>
          <a:p>
            <a:pPr algn="ctr"/>
            <a:r>
              <a:rPr lang="en-US" sz="2400">
                <a:latin typeface="VNI-Times" pitchFamily="2" charset="0"/>
              </a:rPr>
              <a:t>5</a:t>
            </a:r>
          </a:p>
        </p:txBody>
      </p:sp>
      <p:grpSp>
        <p:nvGrpSpPr>
          <p:cNvPr id="2" name="Group 17"/>
          <p:cNvGrpSpPr>
            <a:grpSpLocks/>
          </p:cNvGrpSpPr>
          <p:nvPr/>
        </p:nvGrpSpPr>
        <p:grpSpPr bwMode="auto">
          <a:xfrm>
            <a:off x="1600200" y="1371600"/>
            <a:ext cx="2374900" cy="1195388"/>
            <a:chOff x="1452" y="2721"/>
            <a:chExt cx="1776" cy="753"/>
          </a:xfrm>
        </p:grpSpPr>
        <p:pic>
          <p:nvPicPr>
            <p:cNvPr id="67599" name="buon.avi">
              <a:hlinkClick r:id="" action="ppaction://media"/>
            </p:cNvPr>
            <p:cNvPicPr>
              <a:picLocks noRot="1" noChangeAspect="1" noChangeArrowheads="1"/>
            </p:cNvPicPr>
            <p:nvPr>
              <a:videoFile r:link="rId2"/>
            </p:nvPr>
          </p:nvPicPr>
          <p:blipFill>
            <a:blip r:embed="rId8"/>
            <a:srcRect/>
            <a:stretch>
              <a:fillRect/>
            </a:stretch>
          </p:blipFill>
          <p:spPr bwMode="auto">
            <a:xfrm>
              <a:off x="1452" y="2862"/>
              <a:ext cx="816" cy="612"/>
            </a:xfrm>
            <a:prstGeom prst="rect">
              <a:avLst/>
            </a:prstGeom>
            <a:noFill/>
            <a:ln w="9525">
              <a:noFill/>
              <a:miter lim="800000"/>
              <a:headEnd/>
              <a:tailEnd/>
            </a:ln>
          </p:spPr>
        </p:pic>
        <p:sp>
          <p:nvSpPr>
            <p:cNvPr id="67600" name="AutoShape 19"/>
            <p:cNvSpPr>
              <a:spLocks noChangeArrowheads="1"/>
            </p:cNvSpPr>
            <p:nvPr/>
          </p:nvSpPr>
          <p:spPr bwMode="auto">
            <a:xfrm>
              <a:off x="2232" y="2721"/>
              <a:ext cx="996" cy="495"/>
            </a:xfrm>
            <a:prstGeom prst="wedgeRoundRectCallout">
              <a:avLst>
                <a:gd name="adj1" fmla="val -69278"/>
                <a:gd name="adj2" fmla="val 28787"/>
                <a:gd name="adj3" fmla="val 16667"/>
              </a:avLst>
            </a:prstGeom>
            <a:solidFill>
              <a:schemeClr val="accent1"/>
            </a:solidFill>
            <a:ln w="9525" algn="ctr">
              <a:solidFill>
                <a:schemeClr val="tx1"/>
              </a:solidFill>
              <a:miter lim="800000"/>
              <a:headEnd/>
              <a:tailEnd/>
            </a:ln>
            <a:effectLst/>
          </p:spPr>
          <p:txBody>
            <a:bodyPr anchor="ctr"/>
            <a:lstStyle/>
            <a:p>
              <a:pPr algn="ctr"/>
              <a:r>
                <a:rPr lang="en-US" dirty="0" smtClean="0">
                  <a:latin typeface="Times New Roman" pitchFamily="18" charset="0"/>
                </a:rPr>
                <a:t>  </a:t>
              </a:r>
              <a:r>
                <a:rPr lang="en-US" dirty="0" err="1">
                  <a:latin typeface="Times New Roman" pitchFamily="18" charset="0"/>
                </a:rPr>
                <a:t>Sai</a:t>
              </a:r>
              <a:r>
                <a:rPr lang="en-US" dirty="0">
                  <a:latin typeface="Times New Roman" pitchFamily="18" charset="0"/>
                </a:rPr>
                <a:t> </a:t>
              </a:r>
              <a:r>
                <a:rPr lang="en-US" dirty="0" err="1">
                  <a:latin typeface="Times New Roman" pitchFamily="18" charset="0"/>
                </a:rPr>
                <a:t>rồi</a:t>
              </a:r>
              <a:r>
                <a:rPr lang="en-US" dirty="0">
                  <a:latin typeface="Times New Roman" pitchFamily="18" charset="0"/>
                </a:rPr>
                <a:t> </a:t>
              </a:r>
              <a:r>
                <a:rPr lang="en-US" dirty="0" err="1">
                  <a:latin typeface="Times New Roman" pitchFamily="18" charset="0"/>
                </a:rPr>
                <a:t>bạn</a:t>
              </a:r>
              <a:r>
                <a:rPr lang="en-US" dirty="0">
                  <a:latin typeface="Times New Roman" pitchFamily="18" charset="0"/>
                </a:rPr>
                <a:t> </a:t>
              </a:r>
              <a:r>
                <a:rPr lang="en-US" dirty="0" err="1">
                  <a:latin typeface="Times New Roman" pitchFamily="18" charset="0"/>
                </a:rPr>
                <a:t>ơi</a:t>
              </a:r>
              <a:r>
                <a:rPr lang="en-US" dirty="0">
                  <a:latin typeface="Times New Roman" pitchFamily="18" charset="0"/>
                </a:rPr>
                <a:t>.</a:t>
              </a:r>
            </a:p>
          </p:txBody>
        </p:sp>
      </p:grpSp>
      <p:grpSp>
        <p:nvGrpSpPr>
          <p:cNvPr id="3" name="Group 20"/>
          <p:cNvGrpSpPr>
            <a:grpSpLocks/>
          </p:cNvGrpSpPr>
          <p:nvPr/>
        </p:nvGrpSpPr>
        <p:grpSpPr bwMode="auto">
          <a:xfrm>
            <a:off x="6019800" y="1524000"/>
            <a:ext cx="2314575" cy="1195388"/>
            <a:chOff x="1452" y="2721"/>
            <a:chExt cx="1776" cy="753"/>
          </a:xfrm>
        </p:grpSpPr>
        <p:pic>
          <p:nvPicPr>
            <p:cNvPr id="67602" name="buon.avi">
              <a:hlinkClick r:id="" action="ppaction://media"/>
            </p:cNvPr>
            <p:cNvPicPr>
              <a:picLocks noRot="1" noChangeAspect="1" noChangeArrowheads="1"/>
            </p:cNvPicPr>
            <p:nvPr>
              <a:videoFile r:link="rId2"/>
            </p:nvPr>
          </p:nvPicPr>
          <p:blipFill>
            <a:blip r:embed="rId8"/>
            <a:srcRect/>
            <a:stretch>
              <a:fillRect/>
            </a:stretch>
          </p:blipFill>
          <p:spPr bwMode="auto">
            <a:xfrm>
              <a:off x="1452" y="2862"/>
              <a:ext cx="816" cy="612"/>
            </a:xfrm>
            <a:prstGeom prst="rect">
              <a:avLst/>
            </a:prstGeom>
            <a:noFill/>
            <a:ln w="9525">
              <a:noFill/>
              <a:miter lim="800000"/>
              <a:headEnd/>
              <a:tailEnd/>
            </a:ln>
          </p:spPr>
        </p:pic>
        <p:sp>
          <p:nvSpPr>
            <p:cNvPr id="67603" name="AutoShape 22"/>
            <p:cNvSpPr>
              <a:spLocks noChangeArrowheads="1"/>
            </p:cNvSpPr>
            <p:nvPr/>
          </p:nvSpPr>
          <p:spPr bwMode="auto">
            <a:xfrm>
              <a:off x="2232" y="2721"/>
              <a:ext cx="996" cy="495"/>
            </a:xfrm>
            <a:prstGeom prst="wedgeRoundRectCallout">
              <a:avLst>
                <a:gd name="adj1" fmla="val -69278"/>
                <a:gd name="adj2" fmla="val 28787"/>
                <a:gd name="adj3" fmla="val 16667"/>
              </a:avLst>
            </a:prstGeom>
            <a:solidFill>
              <a:schemeClr val="accent1"/>
            </a:solidFill>
            <a:ln w="9525" algn="ctr">
              <a:solidFill>
                <a:schemeClr val="tx1"/>
              </a:solidFill>
              <a:miter lim="800000"/>
              <a:headEnd/>
              <a:tailEnd/>
            </a:ln>
            <a:effectLst/>
          </p:spPr>
          <p:txBody>
            <a:bodyPr anchor="ctr"/>
            <a:lstStyle/>
            <a:p>
              <a:pPr algn="ctr"/>
              <a:r>
                <a:rPr lang="en-US" dirty="0" smtClean="0">
                  <a:latin typeface="Times New Roman" pitchFamily="18" charset="0"/>
                </a:rPr>
                <a:t> </a:t>
              </a:r>
              <a:r>
                <a:rPr lang="en-US" dirty="0" err="1">
                  <a:latin typeface="Times New Roman" pitchFamily="18" charset="0"/>
                </a:rPr>
                <a:t>Sai</a:t>
              </a:r>
              <a:r>
                <a:rPr lang="en-US" dirty="0">
                  <a:latin typeface="Times New Roman" pitchFamily="18" charset="0"/>
                </a:rPr>
                <a:t> </a:t>
              </a:r>
              <a:r>
                <a:rPr lang="en-US" dirty="0" err="1">
                  <a:latin typeface="Times New Roman" pitchFamily="18" charset="0"/>
                </a:rPr>
                <a:t>rồi</a:t>
              </a:r>
              <a:r>
                <a:rPr lang="en-US" dirty="0">
                  <a:latin typeface="Times New Roman" pitchFamily="18" charset="0"/>
                </a:rPr>
                <a:t> </a:t>
              </a:r>
              <a:r>
                <a:rPr lang="en-US" dirty="0" err="1">
                  <a:latin typeface="Times New Roman" pitchFamily="18" charset="0"/>
                </a:rPr>
                <a:t>bạn</a:t>
              </a:r>
              <a:r>
                <a:rPr lang="en-US" dirty="0">
                  <a:latin typeface="Times New Roman" pitchFamily="18" charset="0"/>
                </a:rPr>
                <a:t> </a:t>
              </a:r>
              <a:r>
                <a:rPr lang="en-US" dirty="0" err="1">
                  <a:latin typeface="Times New Roman" pitchFamily="18" charset="0"/>
                </a:rPr>
                <a:t>ơi</a:t>
              </a:r>
              <a:r>
                <a:rPr lang="en-US" dirty="0">
                  <a:latin typeface="Times New Roman" pitchFamily="18" charset="0"/>
                </a:rPr>
                <a:t>.</a:t>
              </a:r>
            </a:p>
          </p:txBody>
        </p:sp>
      </p:grpSp>
      <p:grpSp>
        <p:nvGrpSpPr>
          <p:cNvPr id="4" name="Group 23"/>
          <p:cNvGrpSpPr>
            <a:grpSpLocks/>
          </p:cNvGrpSpPr>
          <p:nvPr/>
        </p:nvGrpSpPr>
        <p:grpSpPr bwMode="auto">
          <a:xfrm>
            <a:off x="5867400" y="3505200"/>
            <a:ext cx="2449513" cy="1195388"/>
            <a:chOff x="1452" y="2721"/>
            <a:chExt cx="1776" cy="753"/>
          </a:xfrm>
        </p:grpSpPr>
        <p:pic>
          <p:nvPicPr>
            <p:cNvPr id="67605" name="buon.avi">
              <a:hlinkClick r:id="" action="ppaction://media"/>
            </p:cNvPr>
            <p:cNvPicPr>
              <a:picLocks noRot="1" noChangeAspect="1" noChangeArrowheads="1"/>
            </p:cNvPicPr>
            <p:nvPr>
              <a:videoFile r:link="rId2"/>
            </p:nvPr>
          </p:nvPicPr>
          <p:blipFill>
            <a:blip r:embed="rId8"/>
            <a:srcRect/>
            <a:stretch>
              <a:fillRect/>
            </a:stretch>
          </p:blipFill>
          <p:spPr bwMode="auto">
            <a:xfrm>
              <a:off x="1452" y="2862"/>
              <a:ext cx="816" cy="612"/>
            </a:xfrm>
            <a:prstGeom prst="rect">
              <a:avLst/>
            </a:prstGeom>
            <a:noFill/>
            <a:ln w="9525">
              <a:noFill/>
              <a:miter lim="800000"/>
              <a:headEnd/>
              <a:tailEnd/>
            </a:ln>
          </p:spPr>
        </p:pic>
        <p:sp>
          <p:nvSpPr>
            <p:cNvPr id="67606" name="AutoShape 25"/>
            <p:cNvSpPr>
              <a:spLocks noChangeArrowheads="1"/>
            </p:cNvSpPr>
            <p:nvPr/>
          </p:nvSpPr>
          <p:spPr bwMode="auto">
            <a:xfrm>
              <a:off x="2232" y="2721"/>
              <a:ext cx="996" cy="495"/>
            </a:xfrm>
            <a:prstGeom prst="wedgeRoundRectCallout">
              <a:avLst>
                <a:gd name="adj1" fmla="val -69278"/>
                <a:gd name="adj2" fmla="val 28787"/>
                <a:gd name="adj3" fmla="val 16667"/>
              </a:avLst>
            </a:prstGeom>
            <a:solidFill>
              <a:schemeClr val="accent1"/>
            </a:solidFill>
            <a:ln w="9525" algn="ctr">
              <a:solidFill>
                <a:schemeClr val="tx1"/>
              </a:solidFill>
              <a:miter lim="800000"/>
              <a:headEnd/>
              <a:tailEnd/>
            </a:ln>
            <a:effectLst/>
          </p:spPr>
          <p:txBody>
            <a:bodyPr anchor="ctr"/>
            <a:lstStyle/>
            <a:p>
              <a:pPr algn="ctr"/>
              <a:r>
                <a:rPr lang="en-US" dirty="0" smtClean="0">
                  <a:latin typeface="Times New Roman" pitchFamily="18" charset="0"/>
                </a:rPr>
                <a:t> </a:t>
              </a:r>
              <a:r>
                <a:rPr lang="en-US" dirty="0" err="1">
                  <a:latin typeface="Times New Roman" pitchFamily="18" charset="0"/>
                </a:rPr>
                <a:t>Sai</a:t>
              </a:r>
              <a:r>
                <a:rPr lang="en-US" dirty="0">
                  <a:latin typeface="Times New Roman" pitchFamily="18" charset="0"/>
                </a:rPr>
                <a:t> </a:t>
              </a:r>
              <a:r>
                <a:rPr lang="en-US" dirty="0" err="1">
                  <a:latin typeface="Times New Roman" pitchFamily="18" charset="0"/>
                </a:rPr>
                <a:t>rồi</a:t>
              </a:r>
              <a:r>
                <a:rPr lang="en-US" dirty="0">
                  <a:latin typeface="Times New Roman" pitchFamily="18" charset="0"/>
                </a:rPr>
                <a:t> </a:t>
              </a:r>
              <a:r>
                <a:rPr lang="en-US" dirty="0" err="1">
                  <a:latin typeface="Times New Roman" pitchFamily="18" charset="0"/>
                </a:rPr>
                <a:t>bạn</a:t>
              </a:r>
              <a:r>
                <a:rPr lang="en-US" dirty="0">
                  <a:latin typeface="Times New Roman" pitchFamily="18" charset="0"/>
                </a:rPr>
                <a:t> </a:t>
              </a:r>
              <a:r>
                <a:rPr lang="en-US" dirty="0" err="1">
                  <a:latin typeface="Times New Roman" pitchFamily="18" charset="0"/>
                </a:rPr>
                <a:t>ơi</a:t>
              </a:r>
              <a:r>
                <a:rPr lang="en-US" dirty="0">
                  <a:latin typeface="Times New Roman" pitchFamily="18" charset="0"/>
                </a:rPr>
                <a:t>.</a:t>
              </a:r>
            </a:p>
          </p:txBody>
        </p:sp>
      </p:grpSp>
      <p:grpSp>
        <p:nvGrpSpPr>
          <p:cNvPr id="5" name="Group 26"/>
          <p:cNvGrpSpPr>
            <a:grpSpLocks/>
          </p:cNvGrpSpPr>
          <p:nvPr/>
        </p:nvGrpSpPr>
        <p:grpSpPr bwMode="auto">
          <a:xfrm>
            <a:off x="1295400" y="3657600"/>
            <a:ext cx="2376488" cy="1085850"/>
            <a:chOff x="4092" y="3417"/>
            <a:chExt cx="1668" cy="684"/>
          </a:xfrm>
        </p:grpSpPr>
        <p:pic>
          <p:nvPicPr>
            <p:cNvPr id="67608" name="vui.avi">
              <a:hlinkClick r:id="" action="ppaction://media"/>
            </p:cNvPr>
            <p:cNvPicPr>
              <a:picLocks noRot="1" noChangeAspect="1" noChangeArrowheads="1"/>
            </p:cNvPicPr>
            <p:nvPr>
              <a:videoFile r:link="rId1"/>
            </p:nvPr>
          </p:nvPicPr>
          <p:blipFill>
            <a:blip r:embed="rId9"/>
            <a:srcRect/>
            <a:stretch>
              <a:fillRect/>
            </a:stretch>
          </p:blipFill>
          <p:spPr bwMode="auto">
            <a:xfrm>
              <a:off x="4092" y="3417"/>
              <a:ext cx="912" cy="684"/>
            </a:xfrm>
            <a:prstGeom prst="rect">
              <a:avLst/>
            </a:prstGeom>
            <a:noFill/>
            <a:ln w="9525">
              <a:noFill/>
              <a:miter lim="800000"/>
              <a:headEnd/>
              <a:tailEnd/>
            </a:ln>
          </p:spPr>
        </p:pic>
        <p:sp>
          <p:nvSpPr>
            <p:cNvPr id="67609" name="AutoShape 28"/>
            <p:cNvSpPr>
              <a:spLocks noChangeArrowheads="1"/>
            </p:cNvSpPr>
            <p:nvPr/>
          </p:nvSpPr>
          <p:spPr bwMode="auto">
            <a:xfrm>
              <a:off x="4716" y="3489"/>
              <a:ext cx="1044" cy="495"/>
            </a:xfrm>
            <a:prstGeom prst="wedgeRoundRectCallout">
              <a:avLst>
                <a:gd name="adj1" fmla="val -60343"/>
                <a:gd name="adj2" fmla="val 11009"/>
                <a:gd name="adj3" fmla="val 16667"/>
              </a:avLst>
            </a:prstGeom>
            <a:solidFill>
              <a:schemeClr val="accent1"/>
            </a:solidFill>
            <a:ln w="9525" algn="ctr">
              <a:solidFill>
                <a:schemeClr val="tx1"/>
              </a:solidFill>
              <a:miter lim="800000"/>
              <a:headEnd/>
              <a:tailEnd/>
            </a:ln>
            <a:effectLst/>
          </p:spPr>
          <p:txBody>
            <a:bodyPr anchor="ctr"/>
            <a:lstStyle/>
            <a:p>
              <a:pPr algn="ctr"/>
              <a:r>
                <a:rPr lang="en-US" sz="2000" dirty="0" err="1">
                  <a:latin typeface="Times New Roman" pitchFamily="18" charset="0"/>
                </a:rPr>
                <a:t>Hoan</a:t>
              </a:r>
              <a:r>
                <a:rPr lang="en-US" sz="2000" dirty="0">
                  <a:latin typeface="Times New Roman" pitchFamily="18" charset="0"/>
                </a:rPr>
                <a:t> </a:t>
              </a:r>
              <a:r>
                <a:rPr lang="en-US" sz="2000" dirty="0" err="1">
                  <a:latin typeface="Times New Roman" pitchFamily="18" charset="0"/>
                </a:rPr>
                <a:t>hô</a:t>
              </a:r>
              <a:r>
                <a:rPr lang="en-US" sz="2000" dirty="0">
                  <a:latin typeface="Times New Roman" pitchFamily="18" charset="0"/>
                </a:rPr>
                <a:t> !</a:t>
              </a:r>
            </a:p>
            <a:p>
              <a:pPr algn="ctr"/>
              <a:r>
                <a:rPr lang="en-US" sz="2000" dirty="0" err="1">
                  <a:latin typeface="Times New Roman" pitchFamily="18" charset="0"/>
                </a:rPr>
                <a:t>Bạn</a:t>
              </a:r>
              <a:r>
                <a:rPr lang="en-US" sz="2000" dirty="0">
                  <a:latin typeface="Times New Roman" pitchFamily="18" charset="0"/>
                </a:rPr>
                <a:t> </a:t>
              </a:r>
              <a:r>
                <a:rPr lang="en-US" sz="2000" dirty="0" err="1">
                  <a:latin typeface="Times New Roman" pitchFamily="18" charset="0"/>
                </a:rPr>
                <a:t>đã</a:t>
              </a:r>
              <a:r>
                <a:rPr lang="en-US" sz="2000" dirty="0">
                  <a:latin typeface="Times New Roman" pitchFamily="18" charset="0"/>
                </a:rPr>
                <a:t> </a:t>
              </a:r>
              <a:r>
                <a:rPr lang="en-US" sz="2000" dirty="0" err="1">
                  <a:latin typeface="Times New Roman" pitchFamily="18" charset="0"/>
                </a:rPr>
                <a:t>đúng</a:t>
              </a:r>
              <a:r>
                <a:rPr lang="en-US" sz="2000" dirty="0">
                  <a:latin typeface="Times New Roman" pitchFamily="18"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8133"/>
                                        </p:tgtEl>
                                        <p:attrNameLst>
                                          <p:attrName>style.visibility</p:attrName>
                                        </p:attrNameLst>
                                      </p:cBhvr>
                                      <p:to>
                                        <p:strVal val="visible"/>
                                      </p:to>
                                    </p:set>
                                    <p:animEffect transition="in" filter="wipe(down)">
                                      <p:cBhvr>
                                        <p:cTn id="7" dur="500"/>
                                        <p:tgtEl>
                                          <p:spTgt spid="4813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8134"/>
                                        </p:tgtEl>
                                        <p:attrNameLst>
                                          <p:attrName>style.visibility</p:attrName>
                                        </p:attrNameLst>
                                      </p:cBhvr>
                                      <p:to>
                                        <p:strVal val="visible"/>
                                      </p:to>
                                    </p:set>
                                    <p:animEffect transition="in" filter="wipe(down)">
                                      <p:cBhvr>
                                        <p:cTn id="10" dur="500"/>
                                        <p:tgtEl>
                                          <p:spTgt spid="48134"/>
                                        </p:tgtEl>
                                      </p:cBhvr>
                                    </p:animEffect>
                                  </p:childTnLst>
                                </p:cTn>
                              </p:par>
                              <p:par>
                                <p:cTn id="11" presetID="22" presetClass="entr" presetSubtype="4" fill="hold" grpId="0" nodeType="withEffect">
                                  <p:stCondLst>
                                    <p:cond delay="0"/>
                                  </p:stCondLst>
                                  <p:iterate type="lt">
                                    <p:tmPct val="0"/>
                                  </p:iterate>
                                  <p:childTnLst>
                                    <p:set>
                                      <p:cBhvr>
                                        <p:cTn id="12" dur="1" fill="hold">
                                          <p:stCondLst>
                                            <p:cond delay="0"/>
                                          </p:stCondLst>
                                        </p:cTn>
                                        <p:tgtEl>
                                          <p:spTgt spid="48135"/>
                                        </p:tgtEl>
                                        <p:attrNameLst>
                                          <p:attrName>style.visibility</p:attrName>
                                        </p:attrNameLst>
                                      </p:cBhvr>
                                      <p:to>
                                        <p:strVal val="visible"/>
                                      </p:to>
                                    </p:set>
                                    <p:animEffect transition="in" filter="wipe(down)">
                                      <p:cBhvr>
                                        <p:cTn id="13" dur="500"/>
                                        <p:tgtEl>
                                          <p:spTgt spid="4813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8136"/>
                                        </p:tgtEl>
                                        <p:attrNameLst>
                                          <p:attrName>style.visibility</p:attrName>
                                        </p:attrNameLst>
                                      </p:cBhvr>
                                      <p:to>
                                        <p:strVal val="visible"/>
                                      </p:to>
                                    </p:set>
                                    <p:animEffect transition="in" filter="wipe(down)">
                                      <p:cBhvr>
                                        <p:cTn id="16" dur="500"/>
                                        <p:tgtEl>
                                          <p:spTgt spid="4813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8137"/>
                                        </p:tgtEl>
                                        <p:attrNameLst>
                                          <p:attrName>style.visibility</p:attrName>
                                        </p:attrNameLst>
                                      </p:cBhvr>
                                      <p:to>
                                        <p:strVal val="visible"/>
                                      </p:to>
                                    </p:set>
                                    <p:animEffect transition="in" filter="wipe(down)">
                                      <p:cBhvr>
                                        <p:cTn id="19" dur="500"/>
                                        <p:tgtEl>
                                          <p:spTgt spid="481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48144"/>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3" presetClass="exit" presetSubtype="10" fill="hold" grpId="0" nodeType="clickEffect">
                                  <p:stCondLst>
                                    <p:cond delay="0"/>
                                  </p:stCondLst>
                                  <p:childTnLst>
                                    <p:animEffect transition="out" filter="blinds(horizontal)">
                                      <p:cBhvr>
                                        <p:cTn id="24" dur="1000"/>
                                        <p:tgtEl>
                                          <p:spTgt spid="48144"/>
                                        </p:tgtEl>
                                      </p:cBhvr>
                                    </p:animEffect>
                                    <p:set>
                                      <p:cBhvr>
                                        <p:cTn id="25" dur="1" fill="hold">
                                          <p:stCondLst>
                                            <p:cond delay="999"/>
                                          </p:stCondLst>
                                        </p:cTn>
                                        <p:tgtEl>
                                          <p:spTgt spid="48144"/>
                                        </p:tgtEl>
                                        <p:attrNameLst>
                                          <p:attrName>style.visibility</p:attrName>
                                        </p:attrNameLst>
                                      </p:cBhvr>
                                      <p:to>
                                        <p:strVal val="hidden"/>
                                      </p:to>
                                    </p:set>
                                  </p:childTnLst>
                                </p:cTn>
                              </p:par>
                            </p:childTnLst>
                          </p:cTn>
                        </p:par>
                        <p:par>
                          <p:cTn id="26" fill="hold" nodeType="afterGroup">
                            <p:stCondLst>
                              <p:cond delay="1000"/>
                            </p:stCondLst>
                            <p:childTnLst>
                              <p:par>
                                <p:cTn id="27" presetID="3" presetClass="exit" presetSubtype="10" fill="hold" grpId="0" nodeType="afterEffect">
                                  <p:stCondLst>
                                    <p:cond delay="0"/>
                                  </p:stCondLst>
                                  <p:childTnLst>
                                    <p:animEffect transition="out" filter="blinds(horizontal)">
                                      <p:cBhvr>
                                        <p:cTn id="28" dur="1000"/>
                                        <p:tgtEl>
                                          <p:spTgt spid="48143"/>
                                        </p:tgtEl>
                                      </p:cBhvr>
                                    </p:animEffect>
                                    <p:set>
                                      <p:cBhvr>
                                        <p:cTn id="29" dur="1" fill="hold">
                                          <p:stCondLst>
                                            <p:cond delay="999"/>
                                          </p:stCondLst>
                                        </p:cTn>
                                        <p:tgtEl>
                                          <p:spTgt spid="48143"/>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click.wav" builtIn="1"/>
                                        </p:tgtEl>
                                      </p:cMediaNode>
                                    </p:audio>
                                  </p:subTnLst>
                                </p:cTn>
                              </p:par>
                            </p:childTnLst>
                          </p:cTn>
                        </p:par>
                        <p:par>
                          <p:cTn id="30" fill="hold" nodeType="afterGroup">
                            <p:stCondLst>
                              <p:cond delay="2000"/>
                            </p:stCondLst>
                            <p:childTnLst>
                              <p:par>
                                <p:cTn id="31" presetID="3" presetClass="exit" presetSubtype="10" fill="hold" grpId="0" nodeType="afterEffect">
                                  <p:stCondLst>
                                    <p:cond delay="0"/>
                                  </p:stCondLst>
                                  <p:childTnLst>
                                    <p:animEffect transition="out" filter="blinds(horizontal)">
                                      <p:cBhvr>
                                        <p:cTn id="32" dur="1000"/>
                                        <p:tgtEl>
                                          <p:spTgt spid="48142"/>
                                        </p:tgtEl>
                                      </p:cBhvr>
                                    </p:animEffect>
                                    <p:set>
                                      <p:cBhvr>
                                        <p:cTn id="33" dur="1" fill="hold">
                                          <p:stCondLst>
                                            <p:cond delay="999"/>
                                          </p:stCondLst>
                                        </p:cTn>
                                        <p:tgtEl>
                                          <p:spTgt spid="48142"/>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4" name="click.wav" builtIn="1"/>
                                        </p:tgtEl>
                                      </p:cMediaNode>
                                    </p:audio>
                                  </p:subTnLst>
                                </p:cTn>
                              </p:par>
                            </p:childTnLst>
                          </p:cTn>
                        </p:par>
                        <p:par>
                          <p:cTn id="34" fill="hold" nodeType="afterGroup">
                            <p:stCondLst>
                              <p:cond delay="3000"/>
                            </p:stCondLst>
                            <p:childTnLst>
                              <p:par>
                                <p:cTn id="35" presetID="3" presetClass="exit" presetSubtype="10" fill="hold" grpId="0" nodeType="afterEffect">
                                  <p:stCondLst>
                                    <p:cond delay="0"/>
                                  </p:stCondLst>
                                  <p:childTnLst>
                                    <p:animEffect transition="out" filter="blinds(horizontal)">
                                      <p:cBhvr>
                                        <p:cTn id="36" dur="1000"/>
                                        <p:tgtEl>
                                          <p:spTgt spid="48141"/>
                                        </p:tgtEl>
                                      </p:cBhvr>
                                    </p:animEffect>
                                    <p:set>
                                      <p:cBhvr>
                                        <p:cTn id="37" dur="1" fill="hold">
                                          <p:stCondLst>
                                            <p:cond delay="999"/>
                                          </p:stCondLst>
                                        </p:cTn>
                                        <p:tgtEl>
                                          <p:spTgt spid="48141"/>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4" name="click.wav" builtIn="1"/>
                                        </p:tgtEl>
                                      </p:cMediaNode>
                                    </p:audio>
                                  </p:subTnLst>
                                </p:cTn>
                              </p:par>
                            </p:childTnLst>
                          </p:cTn>
                        </p:par>
                        <p:par>
                          <p:cTn id="38" fill="hold" nodeType="afterGroup">
                            <p:stCondLst>
                              <p:cond delay="4000"/>
                            </p:stCondLst>
                            <p:childTnLst>
                              <p:par>
                                <p:cTn id="39" presetID="3" presetClass="exit" presetSubtype="10" fill="hold" grpId="0" nodeType="afterEffect">
                                  <p:stCondLst>
                                    <p:cond delay="0"/>
                                  </p:stCondLst>
                                  <p:childTnLst>
                                    <p:animEffect transition="out" filter="blinds(horizontal)">
                                      <p:cBhvr>
                                        <p:cTn id="40" dur="1000"/>
                                        <p:tgtEl>
                                          <p:spTgt spid="48140"/>
                                        </p:tgtEl>
                                      </p:cBhvr>
                                    </p:animEffect>
                                    <p:set>
                                      <p:cBhvr>
                                        <p:cTn id="41" dur="1" fill="hold">
                                          <p:stCondLst>
                                            <p:cond delay="999"/>
                                          </p:stCondLst>
                                        </p:cTn>
                                        <p:tgtEl>
                                          <p:spTgt spid="48140"/>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4" name="click.wav" builtIn="1"/>
                                        </p:tgtEl>
                                      </p:cMediaNode>
                                    </p:audio>
                                  </p:subTnLst>
                                </p:cTn>
                              </p:par>
                            </p:childTnLst>
                          </p:cTn>
                        </p:par>
                        <p:par>
                          <p:cTn id="42" fill="hold" nodeType="afterGroup">
                            <p:stCondLst>
                              <p:cond delay="5000"/>
                            </p:stCondLst>
                            <p:childTnLst>
                              <p:par>
                                <p:cTn id="43" presetID="3" presetClass="exit" presetSubtype="10" fill="hold" grpId="0" nodeType="afterEffect">
                                  <p:stCondLst>
                                    <p:cond delay="0"/>
                                  </p:stCondLst>
                                  <p:childTnLst>
                                    <p:animEffect transition="out" filter="blinds(horizontal)">
                                      <p:cBhvr>
                                        <p:cTn id="44" dur="1000"/>
                                        <p:tgtEl>
                                          <p:spTgt spid="48139"/>
                                        </p:tgtEl>
                                      </p:cBhvr>
                                    </p:animEffect>
                                    <p:set>
                                      <p:cBhvr>
                                        <p:cTn id="45" dur="1" fill="hold">
                                          <p:stCondLst>
                                            <p:cond delay="999"/>
                                          </p:stCondLst>
                                        </p:cTn>
                                        <p:tgtEl>
                                          <p:spTgt spid="48139"/>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5" name="bomb.wav" builtIn="1"/>
                                        </p:tgtEl>
                                      </p:cMediaNode>
                                    </p:audio>
                                  </p:subTnLst>
                                </p:cTn>
                              </p:par>
                            </p:childTnLst>
                          </p:cTn>
                        </p:par>
                      </p:childTnLst>
                    </p:cTn>
                  </p:par>
                </p:childTnLst>
              </p:cTn>
              <p:nextCondLst>
                <p:cond evt="onClick" delay="0">
                  <p:tgtEl>
                    <p:spTgt spid="48144"/>
                  </p:tgtEl>
                </p:cond>
              </p:nextCondLst>
            </p:seq>
            <p:seq concurrent="1" nextAc="seek">
              <p:cTn id="46" restart="whenNotActive" fill="hold" evtFilter="cancelBubble" nodeType="interactiveSeq">
                <p:stCondLst>
                  <p:cond evt="onClick" delay="0">
                    <p:tgtEl>
                      <p:spTgt spid="48134"/>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53" presetClass="entr" presetSubtype="0"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p:cTn id="51" dur="500" fill="hold"/>
                                        <p:tgtEl>
                                          <p:spTgt spid="2"/>
                                        </p:tgtEl>
                                        <p:attrNameLst>
                                          <p:attrName>ppt_w</p:attrName>
                                        </p:attrNameLst>
                                      </p:cBhvr>
                                      <p:tavLst>
                                        <p:tav tm="0">
                                          <p:val>
                                            <p:fltVal val="0"/>
                                          </p:val>
                                        </p:tav>
                                        <p:tav tm="100000">
                                          <p:val>
                                            <p:strVal val="#ppt_w"/>
                                          </p:val>
                                        </p:tav>
                                      </p:tavLst>
                                    </p:anim>
                                    <p:anim calcmode="lin" valueType="num">
                                      <p:cBhvr>
                                        <p:cTn id="52" dur="500" fill="hold"/>
                                        <p:tgtEl>
                                          <p:spTgt spid="2"/>
                                        </p:tgtEl>
                                        <p:attrNameLst>
                                          <p:attrName>ppt_h</p:attrName>
                                        </p:attrNameLst>
                                      </p:cBhvr>
                                      <p:tavLst>
                                        <p:tav tm="0">
                                          <p:val>
                                            <p:fltVal val="0"/>
                                          </p:val>
                                        </p:tav>
                                        <p:tav tm="100000">
                                          <p:val>
                                            <p:strVal val="#ppt_h"/>
                                          </p:val>
                                        </p:tav>
                                      </p:tavLst>
                                    </p:anim>
                                    <p:animEffect transition="in" filter="fade">
                                      <p:cBhvr>
                                        <p:cTn id="53" dur="500"/>
                                        <p:tgtEl>
                                          <p:spTgt spid="2"/>
                                        </p:tgtEl>
                                      </p:cBhvr>
                                    </p:animEffect>
                                  </p:childTnLst>
                                  <p:subTnLst>
                                    <p:audio>
                                      <p:cMediaNode>
                                        <p:cTn display="0" masterRel="sameClick">
                                          <p:stCondLst>
                                            <p:cond evt="begin" delay="0">
                                              <p:tn val="49"/>
                                            </p:cond>
                                          </p:stCondLst>
                                          <p:endCondLst>
                                            <p:cond evt="onStopAudio" delay="0">
                                              <p:tgtEl>
                                                <p:sldTgt/>
                                              </p:tgtEl>
                                            </p:cond>
                                          </p:endCondLst>
                                        </p:cTn>
                                        <p:tgtEl>
                                          <p:sndTgt r:embed="rId6" name="chimes.wav" builtIn="1"/>
                                        </p:tgtEl>
                                      </p:cMediaNode>
                                    </p:audio>
                                  </p:subTnLst>
                                </p:cTn>
                              </p:par>
                            </p:childTnLst>
                          </p:cTn>
                        </p:par>
                      </p:childTnLst>
                    </p:cTn>
                  </p:par>
                </p:childTnLst>
              </p:cTn>
              <p:nextCondLst>
                <p:cond evt="onClick" delay="0">
                  <p:tgtEl>
                    <p:spTgt spid="48134"/>
                  </p:tgtEl>
                </p:cond>
              </p:nextCondLst>
            </p:seq>
            <p:seq concurrent="1" nextAc="seek">
              <p:cTn id="54" restart="whenNotActive" fill="hold" evtFilter="cancelBubble" nodeType="interactiveSeq">
                <p:stCondLst>
                  <p:cond evt="onClick" delay="0">
                    <p:tgtEl>
                      <p:spTgt spid="48136"/>
                    </p:tgtEl>
                  </p:cond>
                </p:stCondLst>
                <p:endSync evt="end" delay="0">
                  <p:rtn val="all"/>
                </p:endSync>
                <p:childTnLst>
                  <p:par>
                    <p:cTn id="55" fill="hold" nodeType="clickPar">
                      <p:stCondLst>
                        <p:cond delay="0"/>
                      </p:stCondLst>
                      <p:childTnLst>
                        <p:par>
                          <p:cTn id="56" fill="hold" nodeType="withGroup">
                            <p:stCondLst>
                              <p:cond delay="0"/>
                            </p:stCondLst>
                            <p:childTnLst>
                              <p:par>
                                <p:cTn id="57" presetID="53" presetClass="entr" presetSubtype="0"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subTnLst>
                                    <p:audio>
                                      <p:cMediaNode>
                                        <p:cTn display="0" masterRel="sameClick">
                                          <p:stCondLst>
                                            <p:cond evt="begin" delay="0">
                                              <p:tn val="57"/>
                                            </p:cond>
                                          </p:stCondLst>
                                          <p:endCondLst>
                                            <p:cond evt="onStopAudio" delay="0">
                                              <p:tgtEl>
                                                <p:sldTgt/>
                                              </p:tgtEl>
                                            </p:cond>
                                          </p:endCondLst>
                                        </p:cTn>
                                        <p:tgtEl>
                                          <p:sndTgt r:embed="rId6" name="chimes.wav" builtIn="1"/>
                                        </p:tgtEl>
                                      </p:cMediaNode>
                                    </p:audio>
                                  </p:subTnLst>
                                </p:cTn>
                              </p:par>
                            </p:childTnLst>
                          </p:cTn>
                        </p:par>
                      </p:childTnLst>
                    </p:cTn>
                  </p:par>
                </p:childTnLst>
              </p:cTn>
              <p:nextCondLst>
                <p:cond evt="onClick" delay="0">
                  <p:tgtEl>
                    <p:spTgt spid="48136"/>
                  </p:tgtEl>
                </p:cond>
              </p:nextCondLst>
            </p:seq>
            <p:seq concurrent="1" nextAc="seek">
              <p:cTn id="62" restart="whenNotActive" fill="hold" evtFilter="cancelBubble" nodeType="interactiveSeq">
                <p:stCondLst>
                  <p:cond evt="onClick" delay="0">
                    <p:tgtEl>
                      <p:spTgt spid="48137"/>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53" presetClass="entr" presetSubtype="0"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subTnLst>
                                    <p:audio>
                                      <p:cMediaNode>
                                        <p:cTn display="0" masterRel="sameClick">
                                          <p:stCondLst>
                                            <p:cond evt="begin" delay="0">
                                              <p:tn val="65"/>
                                            </p:cond>
                                          </p:stCondLst>
                                          <p:endCondLst>
                                            <p:cond evt="onStopAudio" delay="0">
                                              <p:tgtEl>
                                                <p:sldTgt/>
                                              </p:tgtEl>
                                            </p:cond>
                                          </p:endCondLst>
                                        </p:cTn>
                                        <p:tgtEl>
                                          <p:sndTgt r:embed="rId6" name="chimes.wav" builtIn="1"/>
                                        </p:tgtEl>
                                      </p:cMediaNode>
                                    </p:audio>
                                  </p:subTnLst>
                                </p:cTn>
                              </p:par>
                            </p:childTnLst>
                          </p:cTn>
                        </p:par>
                      </p:childTnLst>
                    </p:cTn>
                  </p:par>
                </p:childTnLst>
              </p:cTn>
              <p:nextCondLst>
                <p:cond evt="onClick" delay="0">
                  <p:tgtEl>
                    <p:spTgt spid="48137"/>
                  </p:tgtEl>
                </p:cond>
              </p:nextCondLst>
            </p:seq>
            <p:seq concurrent="1" nextAc="seek">
              <p:cTn id="70" restart="whenNotActive" fill="hold" evtFilter="cancelBubble" nodeType="interactiveSeq">
                <p:stCondLst>
                  <p:cond evt="onClick" delay="0">
                    <p:tgtEl>
                      <p:spTgt spid="48135"/>
                    </p:tgtEl>
                  </p:cond>
                </p:stCondLst>
                <p:endSync evt="end" delay="0">
                  <p:rtn val="all"/>
                </p:endSync>
                <p:childTnLst>
                  <p:par>
                    <p:cTn id="71" fill="hold">
                      <p:stCondLst>
                        <p:cond delay="0"/>
                      </p:stCondLst>
                      <p:childTnLst>
                        <p:par>
                          <p:cTn id="72" fill="hold">
                            <p:stCondLst>
                              <p:cond delay="0"/>
                            </p:stCondLst>
                            <p:childTnLst>
                              <p:par>
                                <p:cTn id="73" presetID="8" presetClass="entr" presetSubtype="16" fill="hold" nodeType="click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diamond(in)">
                                      <p:cBhvr>
                                        <p:cTn id="75" dur="2000"/>
                                        <p:tgtEl>
                                          <p:spTgt spid="5"/>
                                        </p:tgtEl>
                                      </p:cBhvr>
                                    </p:animEffect>
                                  </p:childTnLst>
                                </p:cTn>
                              </p:par>
                            </p:childTnLst>
                          </p:cTn>
                        </p:par>
                      </p:childTnLst>
                    </p:cTn>
                  </p:par>
                </p:childTnLst>
              </p:cTn>
              <p:nextCondLst>
                <p:cond evt="onClick" delay="0">
                  <p:tgtEl>
                    <p:spTgt spid="48135"/>
                  </p:tgtEl>
                </p:cond>
              </p:nextCondLst>
            </p:seq>
          </p:childTnLst>
        </p:cTn>
      </p:par>
    </p:tnLst>
    <p:bldLst>
      <p:bldP spid="48133" grpId="0"/>
      <p:bldP spid="48134" grpId="0"/>
      <p:bldP spid="48135" grpId="0"/>
      <p:bldP spid="48136" grpId="0"/>
      <p:bldP spid="48137" grpId="0"/>
      <p:bldP spid="48139" grpId="0" animBg="1"/>
      <p:bldP spid="48140" grpId="0" animBg="1"/>
      <p:bldP spid="48141" grpId="0" animBg="1"/>
      <p:bldP spid="48142" grpId="0" animBg="1"/>
      <p:bldP spid="48143" grpId="0" animBg="1"/>
      <p:bldP spid="481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p:cNvPicPr>
            <a:picLocks noChangeAspect="1" noChangeArrowheads="1"/>
          </p:cNvPicPr>
          <p:nvPr/>
        </p:nvPicPr>
        <p:blipFill>
          <a:blip r:embed="rId8"/>
          <a:srcRect/>
          <a:stretch>
            <a:fillRect/>
          </a:stretch>
        </p:blipFill>
        <p:spPr bwMode="auto">
          <a:xfrm>
            <a:off x="0" y="0"/>
            <a:ext cx="9144000" cy="6858000"/>
          </a:xfrm>
          <a:prstGeom prst="rect">
            <a:avLst/>
          </a:prstGeom>
          <a:noFill/>
          <a:ln w="9525">
            <a:noFill/>
            <a:miter lim="800000"/>
            <a:headEnd/>
            <a:tailEnd/>
          </a:ln>
          <a:effectLst/>
        </p:spPr>
      </p:pic>
      <p:sp>
        <p:nvSpPr>
          <p:cNvPr id="49157" name="Text Box 5"/>
          <p:cNvSpPr txBox="1">
            <a:spLocks noChangeArrowheads="1"/>
          </p:cNvSpPr>
          <p:nvPr/>
        </p:nvSpPr>
        <p:spPr bwMode="auto">
          <a:xfrm>
            <a:off x="1600200" y="328613"/>
            <a:ext cx="7020512" cy="523220"/>
          </a:xfrm>
          <a:prstGeom prst="rect">
            <a:avLst/>
          </a:prstGeom>
          <a:solidFill>
            <a:srgbClr val="FFFF00"/>
          </a:solidFill>
          <a:ln w="9525">
            <a:noFill/>
            <a:miter lim="800000"/>
            <a:headEnd/>
            <a:tailEnd/>
          </a:ln>
          <a:effectLst/>
        </p:spPr>
        <p:txBody>
          <a:bodyPr wrap="none">
            <a:spAutoFit/>
          </a:bodyPr>
          <a:lstStyle/>
          <a:p>
            <a:r>
              <a:rPr lang="en-US" sz="2800" b="1" u="sng" dirty="0" err="1" smtClean="0">
                <a:solidFill>
                  <a:srgbClr val="FF0000"/>
                </a:solidFill>
                <a:cs typeface="Times New Roman" pitchFamily="18" charset="0"/>
              </a:rPr>
              <a:t>Câu</a:t>
            </a:r>
            <a:r>
              <a:rPr lang="en-US" sz="2800" b="1" u="sng" dirty="0" smtClean="0">
                <a:solidFill>
                  <a:srgbClr val="FF0000"/>
                </a:solidFill>
                <a:cs typeface="Times New Roman" pitchFamily="18" charset="0"/>
              </a:rPr>
              <a:t> </a:t>
            </a:r>
            <a:r>
              <a:rPr lang="en-US" sz="2800" b="1" u="sng" dirty="0">
                <a:solidFill>
                  <a:srgbClr val="FF0000"/>
                </a:solidFill>
                <a:cs typeface="Times New Roman" pitchFamily="18" charset="0"/>
              </a:rPr>
              <a:t>3</a:t>
            </a:r>
            <a:r>
              <a:rPr lang="en-US" sz="2800" b="1" dirty="0">
                <a:solidFill>
                  <a:srgbClr val="FF0000"/>
                </a:solidFill>
                <a:latin typeface="VNI-Times" pitchFamily="2" charset="0"/>
              </a:rPr>
              <a:t> : </a:t>
            </a:r>
            <a:r>
              <a:rPr lang="en-US" sz="2800" b="1" dirty="0" err="1">
                <a:solidFill>
                  <a:srgbClr val="FF0000"/>
                </a:solidFill>
                <a:latin typeface="Times New Roman" pitchFamily="18" charset="0"/>
              </a:rPr>
              <a:t>Vai</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trò</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của</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môi</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trường</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trong</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cơ</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thể</a:t>
            </a:r>
            <a:endParaRPr lang="en-US" sz="2800" b="1" dirty="0">
              <a:solidFill>
                <a:srgbClr val="FF0000"/>
              </a:solidFill>
              <a:latin typeface="Times New Roman" pitchFamily="18" charset="0"/>
            </a:endParaRPr>
          </a:p>
        </p:txBody>
      </p:sp>
      <p:sp>
        <p:nvSpPr>
          <p:cNvPr id="49158" name="Text Box 6"/>
          <p:cNvSpPr txBox="1">
            <a:spLocks noChangeArrowheads="1"/>
          </p:cNvSpPr>
          <p:nvPr/>
        </p:nvSpPr>
        <p:spPr bwMode="auto">
          <a:xfrm>
            <a:off x="990600" y="2220913"/>
            <a:ext cx="2882900" cy="822325"/>
          </a:xfrm>
          <a:prstGeom prst="rect">
            <a:avLst/>
          </a:prstGeom>
          <a:noFill/>
          <a:ln w="9525">
            <a:noFill/>
            <a:miter lim="800000"/>
            <a:headEnd/>
            <a:tailEnd/>
          </a:ln>
          <a:effectLst/>
        </p:spPr>
        <p:txBody>
          <a:bodyPr wrap="none">
            <a:spAutoFit/>
          </a:bodyPr>
          <a:lstStyle/>
          <a:p>
            <a:pPr marL="342900" indent="-342900">
              <a:buFontTx/>
              <a:buAutoNum type="alphaLcPeriod"/>
            </a:pPr>
            <a:r>
              <a:rPr lang="en-US" sz="2400" b="1">
                <a:solidFill>
                  <a:srgbClr val="0000CC"/>
                </a:solidFill>
                <a:latin typeface="Times New Roman" pitchFamily="18" charset="0"/>
              </a:rPr>
              <a:t>Bao quanh tế bào </a:t>
            </a:r>
          </a:p>
          <a:p>
            <a:pPr marL="342900" indent="-342900"/>
            <a:r>
              <a:rPr lang="en-US" sz="2400" b="1">
                <a:solidFill>
                  <a:srgbClr val="0000CC"/>
                </a:solidFill>
                <a:latin typeface="Times New Roman" pitchFamily="18" charset="0"/>
              </a:rPr>
              <a:t>    để bảo vệ tế tào</a:t>
            </a:r>
          </a:p>
        </p:txBody>
      </p:sp>
      <p:sp>
        <p:nvSpPr>
          <p:cNvPr id="49159" name="Text Box 7"/>
          <p:cNvSpPr txBox="1">
            <a:spLocks noChangeArrowheads="1"/>
          </p:cNvSpPr>
          <p:nvPr/>
        </p:nvSpPr>
        <p:spPr bwMode="auto">
          <a:xfrm>
            <a:off x="990600" y="4191000"/>
            <a:ext cx="3629025" cy="822325"/>
          </a:xfrm>
          <a:prstGeom prst="rect">
            <a:avLst/>
          </a:prstGeom>
          <a:noFill/>
          <a:ln w="9525">
            <a:noFill/>
            <a:miter lim="800000"/>
            <a:headEnd/>
            <a:tailEnd/>
          </a:ln>
          <a:effectLst/>
        </p:spPr>
        <p:txBody>
          <a:bodyPr wrap="none">
            <a:spAutoFit/>
          </a:bodyPr>
          <a:lstStyle/>
          <a:p>
            <a:r>
              <a:rPr lang="en-US" sz="2400" b="1">
                <a:solidFill>
                  <a:srgbClr val="0000CC"/>
                </a:solidFill>
                <a:latin typeface="Times New Roman" pitchFamily="18" charset="0"/>
              </a:rPr>
              <a:t>b. Giúp tế bào thải chất </a:t>
            </a:r>
          </a:p>
          <a:p>
            <a:r>
              <a:rPr lang="en-US" sz="2400" b="1">
                <a:solidFill>
                  <a:srgbClr val="0000CC"/>
                </a:solidFill>
                <a:latin typeface="Times New Roman" pitchFamily="18" charset="0"/>
              </a:rPr>
              <a:t>thừa trong quá trình sống.</a:t>
            </a:r>
          </a:p>
        </p:txBody>
      </p:sp>
      <p:sp>
        <p:nvSpPr>
          <p:cNvPr id="49160" name="Text Box 8"/>
          <p:cNvSpPr txBox="1">
            <a:spLocks noChangeArrowheads="1"/>
          </p:cNvSpPr>
          <p:nvPr/>
        </p:nvSpPr>
        <p:spPr bwMode="auto">
          <a:xfrm>
            <a:off x="4572000" y="2225675"/>
            <a:ext cx="4114800" cy="822325"/>
          </a:xfrm>
          <a:prstGeom prst="rect">
            <a:avLst/>
          </a:prstGeom>
          <a:noFill/>
          <a:ln w="9525">
            <a:noFill/>
            <a:miter lim="800000"/>
            <a:headEnd/>
            <a:tailEnd/>
          </a:ln>
          <a:effectLst/>
        </p:spPr>
        <p:txBody>
          <a:bodyPr>
            <a:spAutoFit/>
          </a:bodyPr>
          <a:lstStyle/>
          <a:p>
            <a:r>
              <a:rPr lang="en-US" sz="2400" b="1">
                <a:solidFill>
                  <a:srgbClr val="0000CC"/>
                </a:solidFill>
                <a:latin typeface="Times New Roman" pitchFamily="18" charset="0"/>
              </a:rPr>
              <a:t>c. Giúp tế bào trao đổi chất với môi trường bên ngoài.</a:t>
            </a:r>
          </a:p>
        </p:txBody>
      </p:sp>
      <p:sp>
        <p:nvSpPr>
          <p:cNvPr id="49161" name="Text Box 9"/>
          <p:cNvSpPr txBox="1">
            <a:spLocks noChangeArrowheads="1"/>
          </p:cNvSpPr>
          <p:nvPr/>
        </p:nvSpPr>
        <p:spPr bwMode="auto">
          <a:xfrm>
            <a:off x="4802188" y="4130675"/>
            <a:ext cx="3656012" cy="822325"/>
          </a:xfrm>
          <a:prstGeom prst="rect">
            <a:avLst/>
          </a:prstGeom>
          <a:noFill/>
          <a:ln w="9525">
            <a:noFill/>
            <a:miter lim="800000"/>
            <a:headEnd/>
            <a:tailEnd/>
          </a:ln>
          <a:effectLst/>
        </p:spPr>
        <p:txBody>
          <a:bodyPr wrap="none">
            <a:spAutoFit/>
          </a:bodyPr>
          <a:lstStyle/>
          <a:p>
            <a:r>
              <a:rPr lang="en-US" sz="2400" b="1">
                <a:solidFill>
                  <a:srgbClr val="0000CC"/>
                </a:solidFill>
                <a:latin typeface="VNI-Times" pitchFamily="2" charset="0"/>
              </a:rPr>
              <a:t>d</a:t>
            </a:r>
            <a:r>
              <a:rPr lang="en-US" sz="2400" b="1">
                <a:latin typeface="VNI-Times" pitchFamily="2" charset="0"/>
              </a:rPr>
              <a:t>. </a:t>
            </a:r>
            <a:r>
              <a:rPr lang="en-US" sz="2400" b="1">
                <a:solidFill>
                  <a:srgbClr val="0000CC"/>
                </a:solidFill>
                <a:latin typeface="Times New Roman" pitchFamily="18" charset="0"/>
              </a:rPr>
              <a:t>Tạo môi trường lỏng để </a:t>
            </a:r>
          </a:p>
          <a:p>
            <a:r>
              <a:rPr lang="en-US" sz="2400" b="1">
                <a:solidFill>
                  <a:srgbClr val="0000CC"/>
                </a:solidFill>
                <a:latin typeface="Times New Roman" pitchFamily="18" charset="0"/>
              </a:rPr>
              <a:t>    vận chuyển các chất</a:t>
            </a:r>
          </a:p>
        </p:txBody>
      </p:sp>
      <p:sp>
        <p:nvSpPr>
          <p:cNvPr id="49163" name="Oval 11"/>
          <p:cNvSpPr>
            <a:spLocks noChangeArrowheads="1"/>
          </p:cNvSpPr>
          <p:nvPr/>
        </p:nvSpPr>
        <p:spPr bwMode="auto">
          <a:xfrm>
            <a:off x="323850" y="5734050"/>
            <a:ext cx="863600" cy="719138"/>
          </a:xfrm>
          <a:prstGeom prst="ellipse">
            <a:avLst/>
          </a:prstGeom>
          <a:solidFill>
            <a:schemeClr val="accent1"/>
          </a:solidFill>
          <a:ln w="9525">
            <a:solidFill>
              <a:schemeClr val="tx1"/>
            </a:solidFill>
            <a:round/>
            <a:headEnd/>
            <a:tailEnd/>
          </a:ln>
          <a:effectLst/>
        </p:spPr>
        <p:txBody>
          <a:bodyPr wrap="none" anchor="ctr"/>
          <a:lstStyle/>
          <a:p>
            <a:pPr algn="ctr"/>
            <a:r>
              <a:rPr lang="en-US" sz="2400">
                <a:latin typeface="VNI-Times" pitchFamily="2" charset="0"/>
              </a:rPr>
              <a:t>0</a:t>
            </a:r>
          </a:p>
        </p:txBody>
      </p:sp>
      <p:sp>
        <p:nvSpPr>
          <p:cNvPr id="49164" name="Oval 12"/>
          <p:cNvSpPr>
            <a:spLocks noChangeArrowheads="1"/>
          </p:cNvSpPr>
          <p:nvPr/>
        </p:nvSpPr>
        <p:spPr bwMode="auto">
          <a:xfrm>
            <a:off x="323850" y="5734050"/>
            <a:ext cx="863600" cy="719138"/>
          </a:xfrm>
          <a:prstGeom prst="ellipse">
            <a:avLst/>
          </a:prstGeom>
          <a:solidFill>
            <a:schemeClr val="accent1"/>
          </a:solidFill>
          <a:ln w="9525">
            <a:solidFill>
              <a:schemeClr val="tx1"/>
            </a:solidFill>
            <a:round/>
            <a:headEnd/>
            <a:tailEnd/>
          </a:ln>
          <a:effectLst/>
        </p:spPr>
        <p:txBody>
          <a:bodyPr wrap="none" anchor="ctr"/>
          <a:lstStyle/>
          <a:p>
            <a:pPr algn="ctr"/>
            <a:r>
              <a:rPr lang="en-US" sz="2400">
                <a:latin typeface="VNI-Times" pitchFamily="2" charset="0"/>
              </a:rPr>
              <a:t>1</a:t>
            </a:r>
          </a:p>
        </p:txBody>
      </p:sp>
      <p:sp>
        <p:nvSpPr>
          <p:cNvPr id="49165" name="Oval 13"/>
          <p:cNvSpPr>
            <a:spLocks noChangeArrowheads="1"/>
          </p:cNvSpPr>
          <p:nvPr/>
        </p:nvSpPr>
        <p:spPr bwMode="auto">
          <a:xfrm>
            <a:off x="323850" y="5734050"/>
            <a:ext cx="863600" cy="719138"/>
          </a:xfrm>
          <a:prstGeom prst="ellipse">
            <a:avLst/>
          </a:prstGeom>
          <a:solidFill>
            <a:schemeClr val="accent1"/>
          </a:solidFill>
          <a:ln w="9525">
            <a:solidFill>
              <a:schemeClr val="tx1"/>
            </a:solidFill>
            <a:round/>
            <a:headEnd/>
            <a:tailEnd/>
          </a:ln>
          <a:effectLst/>
        </p:spPr>
        <p:txBody>
          <a:bodyPr wrap="none" anchor="ctr"/>
          <a:lstStyle/>
          <a:p>
            <a:pPr algn="ctr"/>
            <a:r>
              <a:rPr lang="en-US" sz="2400">
                <a:latin typeface="VNI-Times" pitchFamily="2" charset="0"/>
              </a:rPr>
              <a:t>2</a:t>
            </a:r>
          </a:p>
        </p:txBody>
      </p:sp>
      <p:sp>
        <p:nvSpPr>
          <p:cNvPr id="49166" name="Oval 14"/>
          <p:cNvSpPr>
            <a:spLocks noChangeArrowheads="1"/>
          </p:cNvSpPr>
          <p:nvPr/>
        </p:nvSpPr>
        <p:spPr bwMode="auto">
          <a:xfrm>
            <a:off x="323850" y="5734050"/>
            <a:ext cx="863600" cy="719138"/>
          </a:xfrm>
          <a:prstGeom prst="ellipse">
            <a:avLst/>
          </a:prstGeom>
          <a:solidFill>
            <a:schemeClr val="accent1"/>
          </a:solidFill>
          <a:ln w="9525">
            <a:solidFill>
              <a:schemeClr val="tx1"/>
            </a:solidFill>
            <a:round/>
            <a:headEnd/>
            <a:tailEnd/>
          </a:ln>
          <a:effectLst/>
        </p:spPr>
        <p:txBody>
          <a:bodyPr wrap="none" anchor="ctr"/>
          <a:lstStyle/>
          <a:p>
            <a:pPr algn="ctr"/>
            <a:r>
              <a:rPr lang="en-US" sz="2400">
                <a:latin typeface="VNI-Times" pitchFamily="2" charset="0"/>
              </a:rPr>
              <a:t>3</a:t>
            </a:r>
          </a:p>
        </p:txBody>
      </p:sp>
      <p:sp>
        <p:nvSpPr>
          <p:cNvPr id="49167" name="Oval 15"/>
          <p:cNvSpPr>
            <a:spLocks noChangeArrowheads="1"/>
          </p:cNvSpPr>
          <p:nvPr/>
        </p:nvSpPr>
        <p:spPr bwMode="auto">
          <a:xfrm>
            <a:off x="323850" y="5734050"/>
            <a:ext cx="863600" cy="719138"/>
          </a:xfrm>
          <a:prstGeom prst="ellipse">
            <a:avLst/>
          </a:prstGeom>
          <a:solidFill>
            <a:schemeClr val="accent1"/>
          </a:solidFill>
          <a:ln w="9525">
            <a:solidFill>
              <a:schemeClr val="tx1"/>
            </a:solidFill>
            <a:round/>
            <a:headEnd/>
            <a:tailEnd/>
          </a:ln>
          <a:effectLst/>
        </p:spPr>
        <p:txBody>
          <a:bodyPr wrap="none" anchor="ctr"/>
          <a:lstStyle/>
          <a:p>
            <a:pPr algn="ctr"/>
            <a:r>
              <a:rPr lang="en-US" sz="2400">
                <a:latin typeface="VNI-Times" pitchFamily="2" charset="0"/>
              </a:rPr>
              <a:t>4</a:t>
            </a:r>
          </a:p>
        </p:txBody>
      </p:sp>
      <p:sp>
        <p:nvSpPr>
          <p:cNvPr id="49168" name="Oval 16"/>
          <p:cNvSpPr>
            <a:spLocks noChangeArrowheads="1"/>
          </p:cNvSpPr>
          <p:nvPr/>
        </p:nvSpPr>
        <p:spPr bwMode="auto">
          <a:xfrm>
            <a:off x="323850" y="5734050"/>
            <a:ext cx="863600" cy="719138"/>
          </a:xfrm>
          <a:prstGeom prst="ellipse">
            <a:avLst/>
          </a:prstGeom>
          <a:solidFill>
            <a:schemeClr val="accent1"/>
          </a:solidFill>
          <a:ln w="9525">
            <a:solidFill>
              <a:schemeClr val="tx1"/>
            </a:solidFill>
            <a:round/>
            <a:headEnd/>
            <a:tailEnd/>
          </a:ln>
          <a:effectLst/>
        </p:spPr>
        <p:txBody>
          <a:bodyPr wrap="none" anchor="ctr"/>
          <a:lstStyle/>
          <a:p>
            <a:pPr algn="ctr"/>
            <a:r>
              <a:rPr lang="en-US" sz="2400">
                <a:latin typeface="VNI-Times" pitchFamily="2" charset="0"/>
              </a:rPr>
              <a:t>5</a:t>
            </a:r>
          </a:p>
        </p:txBody>
      </p:sp>
      <p:grpSp>
        <p:nvGrpSpPr>
          <p:cNvPr id="2" name="Group 17"/>
          <p:cNvGrpSpPr>
            <a:grpSpLocks/>
          </p:cNvGrpSpPr>
          <p:nvPr/>
        </p:nvGrpSpPr>
        <p:grpSpPr bwMode="auto">
          <a:xfrm>
            <a:off x="1752600" y="990600"/>
            <a:ext cx="2235200" cy="1195388"/>
            <a:chOff x="1452" y="2721"/>
            <a:chExt cx="1776" cy="753"/>
          </a:xfrm>
        </p:grpSpPr>
        <p:pic>
          <p:nvPicPr>
            <p:cNvPr id="68623" name="buon.avi">
              <a:hlinkClick r:id="" action="ppaction://media"/>
            </p:cNvPr>
            <p:cNvPicPr>
              <a:picLocks noRot="1" noChangeAspect="1" noChangeArrowheads="1"/>
            </p:cNvPicPr>
            <p:nvPr>
              <a:videoFile r:link="rId2"/>
            </p:nvPr>
          </p:nvPicPr>
          <p:blipFill>
            <a:blip r:embed="rId9"/>
            <a:srcRect/>
            <a:stretch>
              <a:fillRect/>
            </a:stretch>
          </p:blipFill>
          <p:spPr bwMode="auto">
            <a:xfrm>
              <a:off x="1452" y="2862"/>
              <a:ext cx="816" cy="612"/>
            </a:xfrm>
            <a:prstGeom prst="rect">
              <a:avLst/>
            </a:prstGeom>
            <a:noFill/>
            <a:ln w="9525">
              <a:noFill/>
              <a:miter lim="800000"/>
              <a:headEnd/>
              <a:tailEnd/>
            </a:ln>
          </p:spPr>
        </p:pic>
        <p:sp>
          <p:nvSpPr>
            <p:cNvPr id="68624" name="AutoShape 19"/>
            <p:cNvSpPr>
              <a:spLocks noChangeArrowheads="1"/>
            </p:cNvSpPr>
            <p:nvPr/>
          </p:nvSpPr>
          <p:spPr bwMode="auto">
            <a:xfrm>
              <a:off x="2232" y="2721"/>
              <a:ext cx="996" cy="495"/>
            </a:xfrm>
            <a:prstGeom prst="wedgeRoundRectCallout">
              <a:avLst>
                <a:gd name="adj1" fmla="val -69278"/>
                <a:gd name="adj2" fmla="val 28787"/>
                <a:gd name="adj3" fmla="val 16667"/>
              </a:avLst>
            </a:prstGeom>
            <a:solidFill>
              <a:schemeClr val="accent1"/>
            </a:solidFill>
            <a:ln w="9525" algn="ctr">
              <a:solidFill>
                <a:schemeClr val="tx1"/>
              </a:solidFill>
              <a:miter lim="800000"/>
              <a:headEnd/>
              <a:tailEnd/>
            </a:ln>
            <a:effectLst/>
          </p:spPr>
          <p:txBody>
            <a:bodyPr anchor="ctr"/>
            <a:lstStyle/>
            <a:p>
              <a:pPr algn="ctr"/>
              <a:r>
                <a:rPr lang="en-US" dirty="0" smtClean="0">
                  <a:latin typeface="Times New Roman" pitchFamily="18" charset="0"/>
                </a:rPr>
                <a:t> </a:t>
              </a:r>
              <a:r>
                <a:rPr lang="en-US" dirty="0" err="1">
                  <a:latin typeface="Times New Roman" pitchFamily="18" charset="0"/>
                </a:rPr>
                <a:t>Sai</a:t>
              </a:r>
              <a:r>
                <a:rPr lang="en-US" dirty="0">
                  <a:latin typeface="Times New Roman" pitchFamily="18" charset="0"/>
                </a:rPr>
                <a:t> </a:t>
              </a:r>
              <a:r>
                <a:rPr lang="en-US" dirty="0" err="1">
                  <a:latin typeface="Times New Roman" pitchFamily="18" charset="0"/>
                </a:rPr>
                <a:t>rồi</a:t>
              </a:r>
              <a:r>
                <a:rPr lang="en-US" dirty="0">
                  <a:latin typeface="Times New Roman" pitchFamily="18" charset="0"/>
                </a:rPr>
                <a:t> </a:t>
              </a:r>
              <a:r>
                <a:rPr lang="en-US" dirty="0" err="1">
                  <a:latin typeface="Times New Roman" pitchFamily="18" charset="0"/>
                </a:rPr>
                <a:t>bạn</a:t>
              </a:r>
              <a:r>
                <a:rPr lang="en-US" dirty="0">
                  <a:latin typeface="Times New Roman" pitchFamily="18" charset="0"/>
                </a:rPr>
                <a:t> </a:t>
              </a:r>
              <a:r>
                <a:rPr lang="en-US" dirty="0" err="1">
                  <a:latin typeface="Times New Roman" pitchFamily="18" charset="0"/>
                </a:rPr>
                <a:t>ơi</a:t>
              </a:r>
              <a:r>
                <a:rPr lang="en-US" dirty="0">
                  <a:latin typeface="Times New Roman" pitchFamily="18" charset="0"/>
                </a:rPr>
                <a:t>.</a:t>
              </a:r>
            </a:p>
          </p:txBody>
        </p:sp>
      </p:grpSp>
      <p:grpSp>
        <p:nvGrpSpPr>
          <p:cNvPr id="3" name="Group 20"/>
          <p:cNvGrpSpPr>
            <a:grpSpLocks/>
          </p:cNvGrpSpPr>
          <p:nvPr/>
        </p:nvGrpSpPr>
        <p:grpSpPr bwMode="auto">
          <a:xfrm>
            <a:off x="1676400" y="3048000"/>
            <a:ext cx="2235200" cy="1195388"/>
            <a:chOff x="1452" y="2721"/>
            <a:chExt cx="1776" cy="753"/>
          </a:xfrm>
        </p:grpSpPr>
        <p:pic>
          <p:nvPicPr>
            <p:cNvPr id="68626" name="buon.avi">
              <a:hlinkClick r:id="" action="ppaction://media"/>
            </p:cNvPr>
            <p:cNvPicPr>
              <a:picLocks noRot="1" noChangeAspect="1" noChangeArrowheads="1"/>
            </p:cNvPicPr>
            <p:nvPr>
              <a:videoFile r:link="rId2"/>
            </p:nvPr>
          </p:nvPicPr>
          <p:blipFill>
            <a:blip r:embed="rId9"/>
            <a:srcRect/>
            <a:stretch>
              <a:fillRect/>
            </a:stretch>
          </p:blipFill>
          <p:spPr bwMode="auto">
            <a:xfrm>
              <a:off x="1452" y="2862"/>
              <a:ext cx="816" cy="612"/>
            </a:xfrm>
            <a:prstGeom prst="rect">
              <a:avLst/>
            </a:prstGeom>
            <a:noFill/>
            <a:ln w="9525">
              <a:noFill/>
              <a:miter lim="800000"/>
              <a:headEnd/>
              <a:tailEnd/>
            </a:ln>
          </p:spPr>
        </p:pic>
        <p:sp>
          <p:nvSpPr>
            <p:cNvPr id="68627" name="AutoShape 22"/>
            <p:cNvSpPr>
              <a:spLocks noChangeArrowheads="1"/>
            </p:cNvSpPr>
            <p:nvPr/>
          </p:nvSpPr>
          <p:spPr bwMode="auto">
            <a:xfrm>
              <a:off x="2232" y="2721"/>
              <a:ext cx="996" cy="495"/>
            </a:xfrm>
            <a:prstGeom prst="wedgeRoundRectCallout">
              <a:avLst>
                <a:gd name="adj1" fmla="val -69278"/>
                <a:gd name="adj2" fmla="val 28787"/>
                <a:gd name="adj3" fmla="val 16667"/>
              </a:avLst>
            </a:prstGeom>
            <a:solidFill>
              <a:schemeClr val="accent1"/>
            </a:solidFill>
            <a:ln w="9525" algn="ctr">
              <a:solidFill>
                <a:schemeClr val="tx1"/>
              </a:solidFill>
              <a:miter lim="800000"/>
              <a:headEnd/>
              <a:tailEnd/>
            </a:ln>
            <a:effectLst/>
          </p:spPr>
          <p:txBody>
            <a:bodyPr anchor="ctr"/>
            <a:lstStyle/>
            <a:p>
              <a:pPr algn="ctr"/>
              <a:r>
                <a:rPr lang="en-US" dirty="0" smtClean="0">
                  <a:latin typeface="Times New Roman" pitchFamily="18" charset="0"/>
                </a:rPr>
                <a:t> </a:t>
              </a:r>
              <a:r>
                <a:rPr lang="en-US" dirty="0" err="1">
                  <a:latin typeface="Times New Roman" pitchFamily="18" charset="0"/>
                </a:rPr>
                <a:t>Sai</a:t>
              </a:r>
              <a:r>
                <a:rPr lang="en-US" dirty="0">
                  <a:latin typeface="Times New Roman" pitchFamily="18" charset="0"/>
                </a:rPr>
                <a:t> </a:t>
              </a:r>
              <a:r>
                <a:rPr lang="en-US" dirty="0" err="1">
                  <a:latin typeface="Times New Roman" pitchFamily="18" charset="0"/>
                </a:rPr>
                <a:t>rồi</a:t>
              </a:r>
              <a:r>
                <a:rPr lang="en-US" dirty="0">
                  <a:latin typeface="Times New Roman" pitchFamily="18" charset="0"/>
                </a:rPr>
                <a:t> </a:t>
              </a:r>
              <a:r>
                <a:rPr lang="en-US" dirty="0" err="1">
                  <a:latin typeface="Times New Roman" pitchFamily="18" charset="0"/>
                </a:rPr>
                <a:t>bạn</a:t>
              </a:r>
              <a:r>
                <a:rPr lang="en-US" dirty="0">
                  <a:latin typeface="Times New Roman" pitchFamily="18" charset="0"/>
                </a:rPr>
                <a:t> </a:t>
              </a:r>
              <a:r>
                <a:rPr lang="en-US" dirty="0" err="1">
                  <a:latin typeface="Times New Roman" pitchFamily="18" charset="0"/>
                </a:rPr>
                <a:t>ơi</a:t>
              </a:r>
              <a:r>
                <a:rPr lang="en-US" dirty="0">
                  <a:latin typeface="Times New Roman" pitchFamily="18" charset="0"/>
                </a:rPr>
                <a:t>.</a:t>
              </a:r>
            </a:p>
          </p:txBody>
        </p:sp>
      </p:grpSp>
      <p:grpSp>
        <p:nvGrpSpPr>
          <p:cNvPr id="4" name="Group 23"/>
          <p:cNvGrpSpPr>
            <a:grpSpLocks/>
          </p:cNvGrpSpPr>
          <p:nvPr/>
        </p:nvGrpSpPr>
        <p:grpSpPr bwMode="auto">
          <a:xfrm>
            <a:off x="6000760" y="3000372"/>
            <a:ext cx="2235200" cy="1195388"/>
            <a:chOff x="1452" y="2721"/>
            <a:chExt cx="1776" cy="753"/>
          </a:xfrm>
        </p:grpSpPr>
        <p:pic>
          <p:nvPicPr>
            <p:cNvPr id="68629" name="buon.avi">
              <a:hlinkClick r:id="" action="ppaction://media"/>
            </p:cNvPr>
            <p:cNvPicPr>
              <a:picLocks noRot="1" noChangeAspect="1" noChangeArrowheads="1"/>
            </p:cNvPicPr>
            <p:nvPr>
              <a:videoFile r:link="rId2"/>
            </p:nvPr>
          </p:nvPicPr>
          <p:blipFill>
            <a:blip r:embed="rId9"/>
            <a:srcRect/>
            <a:stretch>
              <a:fillRect/>
            </a:stretch>
          </p:blipFill>
          <p:spPr bwMode="auto">
            <a:xfrm>
              <a:off x="1452" y="2862"/>
              <a:ext cx="816" cy="612"/>
            </a:xfrm>
            <a:prstGeom prst="rect">
              <a:avLst/>
            </a:prstGeom>
            <a:noFill/>
            <a:ln w="9525">
              <a:noFill/>
              <a:miter lim="800000"/>
              <a:headEnd/>
              <a:tailEnd/>
            </a:ln>
          </p:spPr>
        </p:pic>
        <p:sp>
          <p:nvSpPr>
            <p:cNvPr id="68630" name="AutoShape 25"/>
            <p:cNvSpPr>
              <a:spLocks noChangeArrowheads="1"/>
            </p:cNvSpPr>
            <p:nvPr/>
          </p:nvSpPr>
          <p:spPr bwMode="auto">
            <a:xfrm>
              <a:off x="2232" y="2721"/>
              <a:ext cx="996" cy="495"/>
            </a:xfrm>
            <a:prstGeom prst="wedgeRoundRectCallout">
              <a:avLst>
                <a:gd name="adj1" fmla="val -69278"/>
                <a:gd name="adj2" fmla="val 28787"/>
                <a:gd name="adj3" fmla="val 16667"/>
              </a:avLst>
            </a:prstGeom>
            <a:solidFill>
              <a:schemeClr val="accent1"/>
            </a:solidFill>
            <a:ln w="9525" algn="ctr">
              <a:solidFill>
                <a:schemeClr val="tx1"/>
              </a:solidFill>
              <a:miter lim="800000"/>
              <a:headEnd/>
              <a:tailEnd/>
            </a:ln>
            <a:effectLst/>
          </p:spPr>
          <p:txBody>
            <a:bodyPr anchor="ctr"/>
            <a:lstStyle/>
            <a:p>
              <a:pPr algn="ctr"/>
              <a:r>
                <a:rPr lang="en-US" dirty="0" smtClean="0">
                  <a:latin typeface="Times New Roman" pitchFamily="18" charset="0"/>
                </a:rPr>
                <a:t> </a:t>
              </a:r>
              <a:r>
                <a:rPr lang="en-US" dirty="0" err="1">
                  <a:latin typeface="Times New Roman" pitchFamily="18" charset="0"/>
                </a:rPr>
                <a:t>Sai</a:t>
              </a:r>
              <a:r>
                <a:rPr lang="en-US" dirty="0">
                  <a:latin typeface="Times New Roman" pitchFamily="18" charset="0"/>
                </a:rPr>
                <a:t> </a:t>
              </a:r>
              <a:r>
                <a:rPr lang="en-US" dirty="0" err="1">
                  <a:latin typeface="Times New Roman" pitchFamily="18" charset="0"/>
                </a:rPr>
                <a:t>rồi</a:t>
              </a:r>
              <a:r>
                <a:rPr lang="en-US" dirty="0">
                  <a:latin typeface="Times New Roman" pitchFamily="18" charset="0"/>
                </a:rPr>
                <a:t> </a:t>
              </a:r>
              <a:r>
                <a:rPr lang="en-US" dirty="0" err="1">
                  <a:latin typeface="Times New Roman" pitchFamily="18" charset="0"/>
                </a:rPr>
                <a:t>bạn</a:t>
              </a:r>
              <a:r>
                <a:rPr lang="en-US" dirty="0">
                  <a:latin typeface="Times New Roman" pitchFamily="18" charset="0"/>
                </a:rPr>
                <a:t> </a:t>
              </a:r>
              <a:r>
                <a:rPr lang="en-US" dirty="0" err="1">
                  <a:latin typeface="Times New Roman" pitchFamily="18" charset="0"/>
                </a:rPr>
                <a:t>ơi</a:t>
              </a:r>
              <a:r>
                <a:rPr lang="en-US" dirty="0">
                  <a:latin typeface="Times New Roman" pitchFamily="18" charset="0"/>
                </a:rPr>
                <a:t>.</a:t>
              </a:r>
            </a:p>
          </p:txBody>
        </p:sp>
      </p:grpSp>
      <p:grpSp>
        <p:nvGrpSpPr>
          <p:cNvPr id="5" name="Group 26"/>
          <p:cNvGrpSpPr>
            <a:grpSpLocks/>
          </p:cNvGrpSpPr>
          <p:nvPr/>
        </p:nvGrpSpPr>
        <p:grpSpPr bwMode="auto">
          <a:xfrm>
            <a:off x="6172200" y="1066800"/>
            <a:ext cx="2266950" cy="1085850"/>
            <a:chOff x="4092" y="3417"/>
            <a:chExt cx="1668" cy="684"/>
          </a:xfrm>
        </p:grpSpPr>
        <p:pic>
          <p:nvPicPr>
            <p:cNvPr id="68632" name="vui.avi">
              <a:hlinkClick r:id="" action="ppaction://media"/>
            </p:cNvPr>
            <p:cNvPicPr>
              <a:picLocks noRot="1" noChangeAspect="1" noChangeArrowheads="1"/>
            </p:cNvPicPr>
            <p:nvPr>
              <a:videoFile r:link="rId1"/>
            </p:nvPr>
          </p:nvPicPr>
          <p:blipFill>
            <a:blip r:embed="rId10"/>
            <a:srcRect/>
            <a:stretch>
              <a:fillRect/>
            </a:stretch>
          </p:blipFill>
          <p:spPr bwMode="auto">
            <a:xfrm>
              <a:off x="4092" y="3417"/>
              <a:ext cx="912" cy="684"/>
            </a:xfrm>
            <a:prstGeom prst="rect">
              <a:avLst/>
            </a:prstGeom>
            <a:noFill/>
            <a:ln w="9525">
              <a:noFill/>
              <a:miter lim="800000"/>
              <a:headEnd/>
              <a:tailEnd/>
            </a:ln>
          </p:spPr>
        </p:pic>
        <p:sp>
          <p:nvSpPr>
            <p:cNvPr id="68633" name="AutoShape 28"/>
            <p:cNvSpPr>
              <a:spLocks noChangeArrowheads="1"/>
            </p:cNvSpPr>
            <p:nvPr/>
          </p:nvSpPr>
          <p:spPr bwMode="auto">
            <a:xfrm>
              <a:off x="4716" y="3489"/>
              <a:ext cx="1044" cy="495"/>
            </a:xfrm>
            <a:prstGeom prst="wedgeRoundRectCallout">
              <a:avLst>
                <a:gd name="adj1" fmla="val -60343"/>
                <a:gd name="adj2" fmla="val 11009"/>
                <a:gd name="adj3" fmla="val 16667"/>
              </a:avLst>
            </a:prstGeom>
            <a:solidFill>
              <a:schemeClr val="accent1"/>
            </a:solidFill>
            <a:ln w="9525" algn="ctr">
              <a:solidFill>
                <a:schemeClr val="tx1"/>
              </a:solidFill>
              <a:miter lim="800000"/>
              <a:headEnd/>
              <a:tailEnd/>
            </a:ln>
            <a:effectLst/>
          </p:spPr>
          <p:txBody>
            <a:bodyPr anchor="ctr"/>
            <a:lstStyle/>
            <a:p>
              <a:pPr algn="ctr"/>
              <a:r>
                <a:rPr lang="en-US" sz="2000">
                  <a:latin typeface="Times New Roman" pitchFamily="18" charset="0"/>
                </a:rPr>
                <a:t>Hoan hô !</a:t>
              </a:r>
            </a:p>
            <a:p>
              <a:pPr algn="ctr"/>
              <a:r>
                <a:rPr lang="en-US" sz="2000">
                  <a:latin typeface="Times New Roman" pitchFamily="18" charset="0"/>
                </a:rPr>
                <a:t>Bạn đã đúng.</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blinds(horizontal)">
                                      <p:cBhvr>
                                        <p:cTn id="7" dur="500"/>
                                        <p:tgtEl>
                                          <p:spTgt spid="4915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9157"/>
                                        </p:tgtEl>
                                        <p:attrNameLst>
                                          <p:attrName>style.visibility</p:attrName>
                                        </p:attrNameLst>
                                      </p:cBhvr>
                                      <p:to>
                                        <p:strVal val="visible"/>
                                      </p:to>
                                    </p:set>
                                    <p:animEffect transition="in" filter="blinds(horizontal)">
                                      <p:cBhvr>
                                        <p:cTn id="10" dur="500"/>
                                        <p:tgtEl>
                                          <p:spTgt spid="4915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9158"/>
                                        </p:tgtEl>
                                        <p:attrNameLst>
                                          <p:attrName>style.visibility</p:attrName>
                                        </p:attrNameLst>
                                      </p:cBhvr>
                                      <p:to>
                                        <p:strVal val="visible"/>
                                      </p:to>
                                    </p:set>
                                    <p:animEffect transition="in" filter="blinds(horizontal)">
                                      <p:cBhvr>
                                        <p:cTn id="13" dur="500"/>
                                        <p:tgtEl>
                                          <p:spTgt spid="4915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9159"/>
                                        </p:tgtEl>
                                        <p:attrNameLst>
                                          <p:attrName>style.visibility</p:attrName>
                                        </p:attrNameLst>
                                      </p:cBhvr>
                                      <p:to>
                                        <p:strVal val="visible"/>
                                      </p:to>
                                    </p:set>
                                    <p:animEffect transition="in" filter="blinds(horizontal)">
                                      <p:cBhvr>
                                        <p:cTn id="16" dur="500"/>
                                        <p:tgtEl>
                                          <p:spTgt spid="4915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9160"/>
                                        </p:tgtEl>
                                        <p:attrNameLst>
                                          <p:attrName>style.visibility</p:attrName>
                                        </p:attrNameLst>
                                      </p:cBhvr>
                                      <p:to>
                                        <p:strVal val="visible"/>
                                      </p:to>
                                    </p:set>
                                    <p:animEffect transition="in" filter="blinds(horizontal)">
                                      <p:cBhvr>
                                        <p:cTn id="19" dur="500"/>
                                        <p:tgtEl>
                                          <p:spTgt spid="4916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49161"/>
                                        </p:tgtEl>
                                        <p:attrNameLst>
                                          <p:attrName>style.visibility</p:attrName>
                                        </p:attrNameLst>
                                      </p:cBhvr>
                                      <p:to>
                                        <p:strVal val="visible"/>
                                      </p:to>
                                    </p:set>
                                    <p:animEffect transition="in" filter="blinds(horizontal)">
                                      <p:cBhvr>
                                        <p:cTn id="22" dur="500"/>
                                        <p:tgtEl>
                                          <p:spTgt spid="49161"/>
                                        </p:tgtEl>
                                      </p:cBhvr>
                                    </p:animEffect>
                                  </p:childTnLst>
                                </p:cTn>
                              </p:par>
                              <p:par>
                                <p:cTn id="23" presetID="3" presetClass="entr" presetSubtype="10" fill="hold" grpId="1" nodeType="withEffect">
                                  <p:stCondLst>
                                    <p:cond delay="0"/>
                                  </p:stCondLst>
                                  <p:childTnLst>
                                    <p:set>
                                      <p:cBhvr>
                                        <p:cTn id="24" dur="1" fill="hold">
                                          <p:stCondLst>
                                            <p:cond delay="0"/>
                                          </p:stCondLst>
                                        </p:cTn>
                                        <p:tgtEl>
                                          <p:spTgt spid="49163"/>
                                        </p:tgtEl>
                                        <p:attrNameLst>
                                          <p:attrName>style.visibility</p:attrName>
                                        </p:attrNameLst>
                                      </p:cBhvr>
                                      <p:to>
                                        <p:strVal val="visible"/>
                                      </p:to>
                                    </p:set>
                                    <p:animEffect transition="in" filter="blinds(horizontal)">
                                      <p:cBhvr>
                                        <p:cTn id="25" dur="500"/>
                                        <p:tgtEl>
                                          <p:spTgt spid="49163"/>
                                        </p:tgtEl>
                                      </p:cBhvr>
                                    </p:animEffect>
                                  </p:childTnLst>
                                </p:cTn>
                              </p:par>
                              <p:par>
                                <p:cTn id="26" presetID="3" presetClass="entr" presetSubtype="10" fill="hold" grpId="1" nodeType="withEffect">
                                  <p:stCondLst>
                                    <p:cond delay="0"/>
                                  </p:stCondLst>
                                  <p:childTnLst>
                                    <p:set>
                                      <p:cBhvr>
                                        <p:cTn id="27" dur="1" fill="hold">
                                          <p:stCondLst>
                                            <p:cond delay="0"/>
                                          </p:stCondLst>
                                        </p:cTn>
                                        <p:tgtEl>
                                          <p:spTgt spid="49164"/>
                                        </p:tgtEl>
                                        <p:attrNameLst>
                                          <p:attrName>style.visibility</p:attrName>
                                        </p:attrNameLst>
                                      </p:cBhvr>
                                      <p:to>
                                        <p:strVal val="visible"/>
                                      </p:to>
                                    </p:set>
                                    <p:animEffect transition="in" filter="blinds(horizontal)">
                                      <p:cBhvr>
                                        <p:cTn id="28" dur="500"/>
                                        <p:tgtEl>
                                          <p:spTgt spid="49164"/>
                                        </p:tgtEl>
                                      </p:cBhvr>
                                    </p:animEffect>
                                  </p:childTnLst>
                                </p:cTn>
                              </p:par>
                              <p:par>
                                <p:cTn id="29" presetID="3" presetClass="entr" presetSubtype="10" fill="hold" grpId="1" nodeType="withEffect">
                                  <p:stCondLst>
                                    <p:cond delay="0"/>
                                  </p:stCondLst>
                                  <p:childTnLst>
                                    <p:set>
                                      <p:cBhvr>
                                        <p:cTn id="30" dur="1" fill="hold">
                                          <p:stCondLst>
                                            <p:cond delay="0"/>
                                          </p:stCondLst>
                                        </p:cTn>
                                        <p:tgtEl>
                                          <p:spTgt spid="49165"/>
                                        </p:tgtEl>
                                        <p:attrNameLst>
                                          <p:attrName>style.visibility</p:attrName>
                                        </p:attrNameLst>
                                      </p:cBhvr>
                                      <p:to>
                                        <p:strVal val="visible"/>
                                      </p:to>
                                    </p:set>
                                    <p:animEffect transition="in" filter="blinds(horizontal)">
                                      <p:cBhvr>
                                        <p:cTn id="31" dur="500"/>
                                        <p:tgtEl>
                                          <p:spTgt spid="49165"/>
                                        </p:tgtEl>
                                      </p:cBhvr>
                                    </p:animEffect>
                                  </p:childTnLst>
                                </p:cTn>
                              </p:par>
                              <p:par>
                                <p:cTn id="32" presetID="3" presetClass="entr" presetSubtype="10" fill="hold" grpId="1" nodeType="withEffect">
                                  <p:stCondLst>
                                    <p:cond delay="0"/>
                                  </p:stCondLst>
                                  <p:childTnLst>
                                    <p:set>
                                      <p:cBhvr>
                                        <p:cTn id="33" dur="1" fill="hold">
                                          <p:stCondLst>
                                            <p:cond delay="0"/>
                                          </p:stCondLst>
                                        </p:cTn>
                                        <p:tgtEl>
                                          <p:spTgt spid="49166"/>
                                        </p:tgtEl>
                                        <p:attrNameLst>
                                          <p:attrName>style.visibility</p:attrName>
                                        </p:attrNameLst>
                                      </p:cBhvr>
                                      <p:to>
                                        <p:strVal val="visible"/>
                                      </p:to>
                                    </p:set>
                                    <p:animEffect transition="in" filter="blinds(horizontal)">
                                      <p:cBhvr>
                                        <p:cTn id="34" dur="500"/>
                                        <p:tgtEl>
                                          <p:spTgt spid="49166"/>
                                        </p:tgtEl>
                                      </p:cBhvr>
                                    </p:animEffect>
                                  </p:childTnLst>
                                </p:cTn>
                              </p:par>
                              <p:par>
                                <p:cTn id="35" presetID="3" presetClass="entr" presetSubtype="10" fill="hold" grpId="1" nodeType="withEffect">
                                  <p:stCondLst>
                                    <p:cond delay="0"/>
                                  </p:stCondLst>
                                  <p:childTnLst>
                                    <p:set>
                                      <p:cBhvr>
                                        <p:cTn id="36" dur="1" fill="hold">
                                          <p:stCondLst>
                                            <p:cond delay="0"/>
                                          </p:stCondLst>
                                        </p:cTn>
                                        <p:tgtEl>
                                          <p:spTgt spid="49167"/>
                                        </p:tgtEl>
                                        <p:attrNameLst>
                                          <p:attrName>style.visibility</p:attrName>
                                        </p:attrNameLst>
                                      </p:cBhvr>
                                      <p:to>
                                        <p:strVal val="visible"/>
                                      </p:to>
                                    </p:set>
                                    <p:animEffect transition="in" filter="blinds(horizontal)">
                                      <p:cBhvr>
                                        <p:cTn id="37" dur="500"/>
                                        <p:tgtEl>
                                          <p:spTgt spid="49167"/>
                                        </p:tgtEl>
                                      </p:cBhvr>
                                    </p:animEffect>
                                  </p:childTnLst>
                                </p:cTn>
                              </p:par>
                              <p:par>
                                <p:cTn id="38" presetID="3" presetClass="entr" presetSubtype="10" fill="hold" grpId="1" nodeType="withEffect">
                                  <p:stCondLst>
                                    <p:cond delay="0"/>
                                  </p:stCondLst>
                                  <p:childTnLst>
                                    <p:set>
                                      <p:cBhvr>
                                        <p:cTn id="39" dur="1" fill="hold">
                                          <p:stCondLst>
                                            <p:cond delay="0"/>
                                          </p:stCondLst>
                                        </p:cTn>
                                        <p:tgtEl>
                                          <p:spTgt spid="49168"/>
                                        </p:tgtEl>
                                        <p:attrNameLst>
                                          <p:attrName>style.visibility</p:attrName>
                                        </p:attrNameLst>
                                      </p:cBhvr>
                                      <p:to>
                                        <p:strVal val="visible"/>
                                      </p:to>
                                    </p:set>
                                    <p:animEffect transition="in" filter="blinds(horizontal)">
                                      <p:cBhvr>
                                        <p:cTn id="40" dur="500"/>
                                        <p:tgtEl>
                                          <p:spTgt spid="4916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49168"/>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3" presetClass="exit" presetSubtype="10" fill="hold" grpId="0" nodeType="clickEffect">
                                  <p:stCondLst>
                                    <p:cond delay="0"/>
                                  </p:stCondLst>
                                  <p:childTnLst>
                                    <p:animEffect transition="out" filter="blinds(horizontal)">
                                      <p:cBhvr>
                                        <p:cTn id="45" dur="1000"/>
                                        <p:tgtEl>
                                          <p:spTgt spid="49168"/>
                                        </p:tgtEl>
                                      </p:cBhvr>
                                    </p:animEffect>
                                    <p:set>
                                      <p:cBhvr>
                                        <p:cTn id="46" dur="1" fill="hold">
                                          <p:stCondLst>
                                            <p:cond delay="999"/>
                                          </p:stCondLst>
                                        </p:cTn>
                                        <p:tgtEl>
                                          <p:spTgt spid="49168"/>
                                        </p:tgtEl>
                                        <p:attrNameLst>
                                          <p:attrName>style.visibility</p:attrName>
                                        </p:attrNameLst>
                                      </p:cBhvr>
                                      <p:to>
                                        <p:strVal val="hidden"/>
                                      </p:to>
                                    </p:set>
                                  </p:childTnLst>
                                </p:cTn>
                              </p:par>
                            </p:childTnLst>
                          </p:cTn>
                        </p:par>
                        <p:par>
                          <p:cTn id="47" fill="hold" nodeType="afterGroup">
                            <p:stCondLst>
                              <p:cond delay="1000"/>
                            </p:stCondLst>
                            <p:childTnLst>
                              <p:par>
                                <p:cTn id="48" presetID="3" presetClass="exit" presetSubtype="10" fill="hold" grpId="0" nodeType="afterEffect">
                                  <p:stCondLst>
                                    <p:cond delay="0"/>
                                  </p:stCondLst>
                                  <p:childTnLst>
                                    <p:animEffect transition="out" filter="blinds(horizontal)">
                                      <p:cBhvr>
                                        <p:cTn id="49" dur="1000"/>
                                        <p:tgtEl>
                                          <p:spTgt spid="49167"/>
                                        </p:tgtEl>
                                      </p:cBhvr>
                                    </p:animEffect>
                                    <p:set>
                                      <p:cBhvr>
                                        <p:cTn id="50" dur="1" fill="hold">
                                          <p:stCondLst>
                                            <p:cond delay="999"/>
                                          </p:stCondLst>
                                        </p:cTn>
                                        <p:tgtEl>
                                          <p:spTgt spid="49167"/>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4" name="click.wav" builtIn="1"/>
                                        </p:tgtEl>
                                      </p:cMediaNode>
                                    </p:audio>
                                  </p:subTnLst>
                                </p:cTn>
                              </p:par>
                            </p:childTnLst>
                          </p:cTn>
                        </p:par>
                        <p:par>
                          <p:cTn id="51" fill="hold" nodeType="afterGroup">
                            <p:stCondLst>
                              <p:cond delay="2000"/>
                            </p:stCondLst>
                            <p:childTnLst>
                              <p:par>
                                <p:cTn id="52" presetID="3" presetClass="exit" presetSubtype="10" fill="hold" grpId="0" nodeType="afterEffect">
                                  <p:stCondLst>
                                    <p:cond delay="0"/>
                                  </p:stCondLst>
                                  <p:childTnLst>
                                    <p:animEffect transition="out" filter="blinds(horizontal)">
                                      <p:cBhvr>
                                        <p:cTn id="53" dur="1000"/>
                                        <p:tgtEl>
                                          <p:spTgt spid="49166"/>
                                        </p:tgtEl>
                                      </p:cBhvr>
                                    </p:animEffect>
                                    <p:set>
                                      <p:cBhvr>
                                        <p:cTn id="54" dur="1" fill="hold">
                                          <p:stCondLst>
                                            <p:cond delay="999"/>
                                          </p:stCondLst>
                                        </p:cTn>
                                        <p:tgtEl>
                                          <p:spTgt spid="49166"/>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4" name="click.wav" builtIn="1"/>
                                        </p:tgtEl>
                                      </p:cMediaNode>
                                    </p:audio>
                                  </p:subTnLst>
                                </p:cTn>
                              </p:par>
                            </p:childTnLst>
                          </p:cTn>
                        </p:par>
                        <p:par>
                          <p:cTn id="55" fill="hold" nodeType="afterGroup">
                            <p:stCondLst>
                              <p:cond delay="3000"/>
                            </p:stCondLst>
                            <p:childTnLst>
                              <p:par>
                                <p:cTn id="56" presetID="3" presetClass="exit" presetSubtype="10" fill="hold" grpId="0" nodeType="afterEffect">
                                  <p:stCondLst>
                                    <p:cond delay="0"/>
                                  </p:stCondLst>
                                  <p:childTnLst>
                                    <p:animEffect transition="out" filter="blinds(horizontal)">
                                      <p:cBhvr>
                                        <p:cTn id="57" dur="1000"/>
                                        <p:tgtEl>
                                          <p:spTgt spid="49165"/>
                                        </p:tgtEl>
                                      </p:cBhvr>
                                    </p:animEffect>
                                    <p:set>
                                      <p:cBhvr>
                                        <p:cTn id="58" dur="1" fill="hold">
                                          <p:stCondLst>
                                            <p:cond delay="999"/>
                                          </p:stCondLst>
                                        </p:cTn>
                                        <p:tgtEl>
                                          <p:spTgt spid="49165"/>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4" name="click.wav" builtIn="1"/>
                                        </p:tgtEl>
                                      </p:cMediaNode>
                                    </p:audio>
                                  </p:subTnLst>
                                </p:cTn>
                              </p:par>
                            </p:childTnLst>
                          </p:cTn>
                        </p:par>
                        <p:par>
                          <p:cTn id="59" fill="hold" nodeType="afterGroup">
                            <p:stCondLst>
                              <p:cond delay="4000"/>
                            </p:stCondLst>
                            <p:childTnLst>
                              <p:par>
                                <p:cTn id="60" presetID="3" presetClass="exit" presetSubtype="10" fill="hold" grpId="0" nodeType="afterEffect">
                                  <p:stCondLst>
                                    <p:cond delay="0"/>
                                  </p:stCondLst>
                                  <p:childTnLst>
                                    <p:animEffect transition="out" filter="blinds(horizontal)">
                                      <p:cBhvr>
                                        <p:cTn id="61" dur="1000"/>
                                        <p:tgtEl>
                                          <p:spTgt spid="49164"/>
                                        </p:tgtEl>
                                      </p:cBhvr>
                                    </p:animEffect>
                                    <p:set>
                                      <p:cBhvr>
                                        <p:cTn id="62" dur="1" fill="hold">
                                          <p:stCondLst>
                                            <p:cond delay="999"/>
                                          </p:stCondLst>
                                        </p:cTn>
                                        <p:tgtEl>
                                          <p:spTgt spid="49164"/>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4" name="click.wav" builtIn="1"/>
                                        </p:tgtEl>
                                      </p:cMediaNode>
                                    </p:audio>
                                  </p:subTnLst>
                                </p:cTn>
                              </p:par>
                            </p:childTnLst>
                          </p:cTn>
                        </p:par>
                        <p:par>
                          <p:cTn id="63" fill="hold" nodeType="afterGroup">
                            <p:stCondLst>
                              <p:cond delay="5000"/>
                            </p:stCondLst>
                            <p:childTnLst>
                              <p:par>
                                <p:cTn id="64" presetID="3" presetClass="exit" presetSubtype="10" fill="hold" grpId="0" nodeType="afterEffect">
                                  <p:stCondLst>
                                    <p:cond delay="0"/>
                                  </p:stCondLst>
                                  <p:childTnLst>
                                    <p:animEffect transition="out" filter="blinds(horizontal)">
                                      <p:cBhvr>
                                        <p:cTn id="65" dur="1000"/>
                                        <p:tgtEl>
                                          <p:spTgt spid="49163"/>
                                        </p:tgtEl>
                                      </p:cBhvr>
                                    </p:animEffect>
                                    <p:set>
                                      <p:cBhvr>
                                        <p:cTn id="66" dur="1" fill="hold">
                                          <p:stCondLst>
                                            <p:cond delay="999"/>
                                          </p:stCondLst>
                                        </p:cTn>
                                        <p:tgtEl>
                                          <p:spTgt spid="49163"/>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5" name="bomb.wav" builtIn="1"/>
                                        </p:tgtEl>
                                      </p:cMediaNode>
                                    </p:audio>
                                  </p:subTnLst>
                                </p:cTn>
                              </p:par>
                            </p:childTnLst>
                          </p:cTn>
                        </p:par>
                      </p:childTnLst>
                    </p:cTn>
                  </p:par>
                </p:childTnLst>
              </p:cTn>
              <p:nextCondLst>
                <p:cond evt="onClick" delay="0">
                  <p:tgtEl>
                    <p:spTgt spid="49168"/>
                  </p:tgtEl>
                </p:cond>
              </p:nextCondLst>
            </p:seq>
            <p:seq concurrent="1" nextAc="seek">
              <p:cTn id="67" restart="whenNotActive" fill="hold" evtFilter="cancelBubble" nodeType="interactiveSeq">
                <p:stCondLst>
                  <p:cond evt="onClick" delay="0">
                    <p:tgtEl>
                      <p:spTgt spid="49158"/>
                    </p:tgtEl>
                  </p:cond>
                </p:stCondLst>
                <p:endSync evt="end" delay="0">
                  <p:rtn val="all"/>
                </p:endSync>
                <p:childTnLst>
                  <p:par>
                    <p:cTn id="68" fill="hold" nodeType="clickPar">
                      <p:stCondLst>
                        <p:cond delay="0"/>
                      </p:stCondLst>
                      <p:childTnLst>
                        <p:par>
                          <p:cTn id="69" fill="hold" nodeType="withGroup">
                            <p:stCondLst>
                              <p:cond delay="0"/>
                            </p:stCondLst>
                            <p:childTnLst>
                              <p:par>
                                <p:cTn id="70" presetID="53" presetClass="entr" presetSubtype="0"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 calcmode="lin" valueType="num">
                                      <p:cBhvr>
                                        <p:cTn id="72" dur="500" fill="hold"/>
                                        <p:tgtEl>
                                          <p:spTgt spid="2"/>
                                        </p:tgtEl>
                                        <p:attrNameLst>
                                          <p:attrName>ppt_w</p:attrName>
                                        </p:attrNameLst>
                                      </p:cBhvr>
                                      <p:tavLst>
                                        <p:tav tm="0">
                                          <p:val>
                                            <p:fltVal val="0"/>
                                          </p:val>
                                        </p:tav>
                                        <p:tav tm="100000">
                                          <p:val>
                                            <p:strVal val="#ppt_w"/>
                                          </p:val>
                                        </p:tav>
                                      </p:tavLst>
                                    </p:anim>
                                    <p:anim calcmode="lin" valueType="num">
                                      <p:cBhvr>
                                        <p:cTn id="73" dur="500" fill="hold"/>
                                        <p:tgtEl>
                                          <p:spTgt spid="2"/>
                                        </p:tgtEl>
                                        <p:attrNameLst>
                                          <p:attrName>ppt_h</p:attrName>
                                        </p:attrNameLst>
                                      </p:cBhvr>
                                      <p:tavLst>
                                        <p:tav tm="0">
                                          <p:val>
                                            <p:fltVal val="0"/>
                                          </p:val>
                                        </p:tav>
                                        <p:tav tm="100000">
                                          <p:val>
                                            <p:strVal val="#ppt_h"/>
                                          </p:val>
                                        </p:tav>
                                      </p:tavLst>
                                    </p:anim>
                                    <p:animEffect transition="in" filter="fade">
                                      <p:cBhvr>
                                        <p:cTn id="74" dur="500"/>
                                        <p:tgtEl>
                                          <p:spTgt spid="2"/>
                                        </p:tgtEl>
                                      </p:cBhvr>
                                    </p:animEffect>
                                  </p:childTnLst>
                                  <p:subTnLst>
                                    <p:audio>
                                      <p:cMediaNode>
                                        <p:cTn display="0" masterRel="sameClick">
                                          <p:stCondLst>
                                            <p:cond evt="begin" delay="0">
                                              <p:tn val="70"/>
                                            </p:cond>
                                          </p:stCondLst>
                                          <p:endCondLst>
                                            <p:cond evt="onStopAudio" delay="0">
                                              <p:tgtEl>
                                                <p:sldTgt/>
                                              </p:tgtEl>
                                            </p:cond>
                                          </p:endCondLst>
                                        </p:cTn>
                                        <p:tgtEl>
                                          <p:sndTgt r:embed="rId6" name="chimes.wav" builtIn="1"/>
                                        </p:tgtEl>
                                      </p:cMediaNode>
                                    </p:audio>
                                  </p:subTnLst>
                                </p:cTn>
                              </p:par>
                            </p:childTnLst>
                          </p:cTn>
                        </p:par>
                      </p:childTnLst>
                    </p:cTn>
                  </p:par>
                </p:childTnLst>
              </p:cTn>
              <p:nextCondLst>
                <p:cond evt="onClick" delay="0">
                  <p:tgtEl>
                    <p:spTgt spid="49158"/>
                  </p:tgtEl>
                </p:cond>
              </p:nextCondLst>
            </p:seq>
            <p:seq concurrent="1" nextAc="seek">
              <p:cTn id="75" restart="whenNotActive" fill="hold" evtFilter="cancelBubble" nodeType="interactiveSeq">
                <p:stCondLst>
                  <p:cond evt="onClick" delay="0">
                    <p:tgtEl>
                      <p:spTgt spid="49159"/>
                    </p:tgtEl>
                  </p:cond>
                </p:stCondLst>
                <p:endSync evt="end" delay="0">
                  <p:rtn val="all"/>
                </p:endSync>
                <p:childTnLst>
                  <p:par>
                    <p:cTn id="76" fill="hold" nodeType="clickPar">
                      <p:stCondLst>
                        <p:cond delay="0"/>
                      </p:stCondLst>
                      <p:childTnLst>
                        <p:par>
                          <p:cTn id="77" fill="hold" nodeType="withGroup">
                            <p:stCondLst>
                              <p:cond delay="0"/>
                            </p:stCondLst>
                            <p:childTnLst>
                              <p:par>
                                <p:cTn id="78" presetID="53" presetClass="entr" presetSubtype="0" fill="hold" nodeType="clickEffect">
                                  <p:stCondLst>
                                    <p:cond delay="0"/>
                                  </p:stCondLst>
                                  <p:childTnLst>
                                    <p:set>
                                      <p:cBhvr>
                                        <p:cTn id="79" dur="1" fill="hold">
                                          <p:stCondLst>
                                            <p:cond delay="0"/>
                                          </p:stCondLst>
                                        </p:cTn>
                                        <p:tgtEl>
                                          <p:spTgt spid="3"/>
                                        </p:tgtEl>
                                        <p:attrNameLst>
                                          <p:attrName>style.visibility</p:attrName>
                                        </p:attrNameLst>
                                      </p:cBhvr>
                                      <p:to>
                                        <p:strVal val="visible"/>
                                      </p:to>
                                    </p:set>
                                    <p:anim calcmode="lin" valueType="num">
                                      <p:cBhvr>
                                        <p:cTn id="80" dur="500" fill="hold"/>
                                        <p:tgtEl>
                                          <p:spTgt spid="3"/>
                                        </p:tgtEl>
                                        <p:attrNameLst>
                                          <p:attrName>ppt_w</p:attrName>
                                        </p:attrNameLst>
                                      </p:cBhvr>
                                      <p:tavLst>
                                        <p:tav tm="0">
                                          <p:val>
                                            <p:fltVal val="0"/>
                                          </p:val>
                                        </p:tav>
                                        <p:tav tm="100000">
                                          <p:val>
                                            <p:strVal val="#ppt_w"/>
                                          </p:val>
                                        </p:tav>
                                      </p:tavLst>
                                    </p:anim>
                                    <p:anim calcmode="lin" valueType="num">
                                      <p:cBhvr>
                                        <p:cTn id="81" dur="500" fill="hold"/>
                                        <p:tgtEl>
                                          <p:spTgt spid="3"/>
                                        </p:tgtEl>
                                        <p:attrNameLst>
                                          <p:attrName>ppt_h</p:attrName>
                                        </p:attrNameLst>
                                      </p:cBhvr>
                                      <p:tavLst>
                                        <p:tav tm="0">
                                          <p:val>
                                            <p:fltVal val="0"/>
                                          </p:val>
                                        </p:tav>
                                        <p:tav tm="100000">
                                          <p:val>
                                            <p:strVal val="#ppt_h"/>
                                          </p:val>
                                        </p:tav>
                                      </p:tavLst>
                                    </p:anim>
                                    <p:animEffect transition="in" filter="fade">
                                      <p:cBhvr>
                                        <p:cTn id="82" dur="500"/>
                                        <p:tgtEl>
                                          <p:spTgt spid="3"/>
                                        </p:tgtEl>
                                      </p:cBhvr>
                                    </p:animEffect>
                                  </p:childTnLst>
                                  <p:subTnLst>
                                    <p:audio>
                                      <p:cMediaNode>
                                        <p:cTn display="0" masterRel="sameClick">
                                          <p:stCondLst>
                                            <p:cond evt="begin" delay="0">
                                              <p:tn val="78"/>
                                            </p:cond>
                                          </p:stCondLst>
                                          <p:endCondLst>
                                            <p:cond evt="onStopAudio" delay="0">
                                              <p:tgtEl>
                                                <p:sldTgt/>
                                              </p:tgtEl>
                                            </p:cond>
                                          </p:endCondLst>
                                        </p:cTn>
                                        <p:tgtEl>
                                          <p:sndTgt r:embed="rId6" name="chimes.wav" builtIn="1"/>
                                        </p:tgtEl>
                                      </p:cMediaNode>
                                    </p:audio>
                                  </p:subTnLst>
                                </p:cTn>
                              </p:par>
                            </p:childTnLst>
                          </p:cTn>
                        </p:par>
                      </p:childTnLst>
                    </p:cTn>
                  </p:par>
                </p:childTnLst>
              </p:cTn>
              <p:nextCondLst>
                <p:cond evt="onClick" delay="0">
                  <p:tgtEl>
                    <p:spTgt spid="49159"/>
                  </p:tgtEl>
                </p:cond>
              </p:nextCondLst>
            </p:seq>
            <p:seq concurrent="1" nextAc="seek">
              <p:cTn id="83" restart="whenNotActive" fill="hold" evtFilter="cancelBubble" nodeType="interactiveSeq">
                <p:stCondLst>
                  <p:cond evt="onClick" delay="0">
                    <p:tgtEl>
                      <p:spTgt spid="49160"/>
                    </p:tgtEl>
                  </p:cond>
                </p:stCondLst>
                <p:endSync evt="end" delay="0">
                  <p:rtn val="all"/>
                </p:endSync>
                <p:childTnLst>
                  <p:par>
                    <p:cTn id="84" fill="hold" nodeType="clickPar">
                      <p:stCondLst>
                        <p:cond delay="0"/>
                      </p:stCondLst>
                      <p:childTnLst>
                        <p:par>
                          <p:cTn id="85" fill="hold" nodeType="withGroup">
                            <p:stCondLst>
                              <p:cond delay="0"/>
                            </p:stCondLst>
                            <p:childTnLst>
                              <p:par>
                                <p:cTn id="86" presetID="53" presetClass="entr" presetSubtype="0" repeatCount="3000" fill="hold" nodeType="clickEffect">
                                  <p:stCondLst>
                                    <p:cond delay="0"/>
                                  </p:stCondLst>
                                  <p:childTnLst>
                                    <p:set>
                                      <p:cBhvr>
                                        <p:cTn id="87" dur="1" fill="hold">
                                          <p:stCondLst>
                                            <p:cond delay="0"/>
                                          </p:stCondLst>
                                        </p:cTn>
                                        <p:tgtEl>
                                          <p:spTgt spid="5"/>
                                        </p:tgtEl>
                                        <p:attrNameLst>
                                          <p:attrName>style.visibility</p:attrName>
                                        </p:attrNameLst>
                                      </p:cBhvr>
                                      <p:to>
                                        <p:strVal val="visible"/>
                                      </p:to>
                                    </p:set>
                                    <p:anim calcmode="lin" valueType="num">
                                      <p:cBhvr>
                                        <p:cTn id="88" dur="1000" fill="hold"/>
                                        <p:tgtEl>
                                          <p:spTgt spid="5"/>
                                        </p:tgtEl>
                                        <p:attrNameLst>
                                          <p:attrName>ppt_w</p:attrName>
                                        </p:attrNameLst>
                                      </p:cBhvr>
                                      <p:tavLst>
                                        <p:tav tm="0">
                                          <p:val>
                                            <p:fltVal val="0"/>
                                          </p:val>
                                        </p:tav>
                                        <p:tav tm="100000">
                                          <p:val>
                                            <p:strVal val="#ppt_w"/>
                                          </p:val>
                                        </p:tav>
                                      </p:tavLst>
                                    </p:anim>
                                    <p:anim calcmode="lin" valueType="num">
                                      <p:cBhvr>
                                        <p:cTn id="89" dur="1000" fill="hold"/>
                                        <p:tgtEl>
                                          <p:spTgt spid="5"/>
                                        </p:tgtEl>
                                        <p:attrNameLst>
                                          <p:attrName>ppt_h</p:attrName>
                                        </p:attrNameLst>
                                      </p:cBhvr>
                                      <p:tavLst>
                                        <p:tav tm="0">
                                          <p:val>
                                            <p:fltVal val="0"/>
                                          </p:val>
                                        </p:tav>
                                        <p:tav tm="100000">
                                          <p:val>
                                            <p:strVal val="#ppt_h"/>
                                          </p:val>
                                        </p:tav>
                                      </p:tavLst>
                                    </p:anim>
                                    <p:animEffect transition="in" filter="fade">
                                      <p:cBhvr>
                                        <p:cTn id="90" dur="1000"/>
                                        <p:tgtEl>
                                          <p:spTgt spid="5"/>
                                        </p:tgtEl>
                                      </p:cBhvr>
                                    </p:animEffect>
                                  </p:childTnLst>
                                  <p:subTnLst>
                                    <p:audio>
                                      <p:cMediaNode>
                                        <p:cTn display="0" masterRel="sameClick">
                                          <p:stCondLst>
                                            <p:cond evt="begin" delay="0">
                                              <p:tn val="86"/>
                                            </p:cond>
                                          </p:stCondLst>
                                          <p:endCondLst>
                                            <p:cond evt="onStopAudio" delay="0">
                                              <p:tgtEl>
                                                <p:sldTgt/>
                                              </p:tgtEl>
                                            </p:cond>
                                          </p:endCondLst>
                                        </p:cTn>
                                        <p:tgtEl>
                                          <p:sndTgt r:embed="rId7" name="applause.wav" builtIn="1"/>
                                        </p:tgtEl>
                                      </p:cMediaNode>
                                    </p:audio>
                                  </p:subTnLst>
                                </p:cTn>
                              </p:par>
                            </p:childTnLst>
                          </p:cTn>
                        </p:par>
                      </p:childTnLst>
                    </p:cTn>
                  </p:par>
                </p:childTnLst>
              </p:cTn>
              <p:nextCondLst>
                <p:cond evt="onClick" delay="0">
                  <p:tgtEl>
                    <p:spTgt spid="49160"/>
                  </p:tgtEl>
                </p:cond>
              </p:nextCondLst>
            </p:seq>
            <p:seq concurrent="1" nextAc="seek">
              <p:cTn id="91" restart="whenNotActive" fill="hold" evtFilter="cancelBubble" nodeType="interactiveSeq">
                <p:stCondLst>
                  <p:cond evt="onClick" delay="0">
                    <p:tgtEl>
                      <p:spTgt spid="49161"/>
                    </p:tgtEl>
                  </p:cond>
                </p:stCondLst>
                <p:endSync evt="end" delay="0">
                  <p:rtn val="all"/>
                </p:endSync>
                <p:childTnLst>
                  <p:par>
                    <p:cTn id="92" fill="hold" nodeType="clickPar">
                      <p:stCondLst>
                        <p:cond delay="0"/>
                      </p:stCondLst>
                      <p:childTnLst>
                        <p:par>
                          <p:cTn id="93" fill="hold" nodeType="withGroup">
                            <p:stCondLst>
                              <p:cond delay="0"/>
                            </p:stCondLst>
                            <p:childTnLst>
                              <p:par>
                                <p:cTn id="94" presetID="53" presetClass="entr" presetSubtype="0" fill="hold" nodeType="click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subTnLst>
                                    <p:audio>
                                      <p:cMediaNode>
                                        <p:cTn display="0" masterRel="sameClick">
                                          <p:stCondLst>
                                            <p:cond evt="begin" delay="0">
                                              <p:tn val="94"/>
                                            </p:cond>
                                          </p:stCondLst>
                                          <p:endCondLst>
                                            <p:cond evt="onStopAudio" delay="0">
                                              <p:tgtEl>
                                                <p:sldTgt/>
                                              </p:tgtEl>
                                            </p:cond>
                                          </p:endCondLst>
                                        </p:cTn>
                                        <p:tgtEl>
                                          <p:sndTgt r:embed="rId6" name="chimes.wav" builtIn="1"/>
                                        </p:tgtEl>
                                      </p:cMediaNode>
                                    </p:audio>
                                  </p:subTnLst>
                                </p:cTn>
                              </p:par>
                            </p:childTnLst>
                          </p:cTn>
                        </p:par>
                      </p:childTnLst>
                    </p:cTn>
                  </p:par>
                </p:childTnLst>
              </p:cTn>
              <p:nextCondLst>
                <p:cond evt="onClick" delay="0">
                  <p:tgtEl>
                    <p:spTgt spid="49161"/>
                  </p:tgtEl>
                </p:cond>
              </p:nextCondLst>
            </p:seq>
          </p:childTnLst>
        </p:cTn>
      </p:par>
    </p:tnLst>
    <p:bldLst>
      <p:bldP spid="49157" grpId="0" animBg="1"/>
      <p:bldP spid="49158" grpId="0"/>
      <p:bldP spid="49159" grpId="0"/>
      <p:bldP spid="49160" grpId="0"/>
      <p:bldP spid="49161" grpId="0"/>
      <p:bldP spid="49163" grpId="0" animBg="1"/>
      <p:bldP spid="49163" grpId="1" animBg="1"/>
      <p:bldP spid="49164" grpId="0" animBg="1"/>
      <p:bldP spid="49164" grpId="1" animBg="1"/>
      <p:bldP spid="49165" grpId="0" animBg="1"/>
      <p:bldP spid="49165" grpId="1" animBg="1"/>
      <p:bldP spid="49166" grpId="0" animBg="1"/>
      <p:bldP spid="49166" grpId="1" animBg="1"/>
      <p:bldP spid="49167" grpId="0" animBg="1"/>
      <p:bldP spid="49167" grpId="1" animBg="1"/>
      <p:bldP spid="49168" grpId="0" animBg="1"/>
      <p:bldP spid="4916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 name="Rectangle 10">
            <a:hlinkClick r:id="rId2" action="ppaction://hlinkfile"/>
          </p:cNvPr>
          <p:cNvSpPr>
            <a:spLocks noChangeArrowheads="1"/>
          </p:cNvSpPr>
          <p:nvPr/>
        </p:nvSpPr>
        <p:spPr bwMode="auto">
          <a:xfrm>
            <a:off x="214282" y="1714488"/>
            <a:ext cx="8715436" cy="2500324"/>
          </a:xfrm>
          <a:prstGeom prst="rect">
            <a:avLst/>
          </a:prstGeom>
          <a:solidFill>
            <a:schemeClr val="tx1"/>
          </a:solidFill>
          <a:ln w="38100">
            <a:solidFill>
              <a:srgbClr val="CC3300"/>
            </a:solidFill>
            <a:miter lim="800000"/>
            <a:headEnd/>
            <a:tailEnd/>
          </a:ln>
          <a:effectLst>
            <a:glow rad="228600">
              <a:schemeClr val="accent6">
                <a:satMod val="175000"/>
                <a:alpha val="40000"/>
              </a:schemeClr>
            </a:glow>
          </a:effectLst>
        </p:spPr>
        <p:txBody>
          <a:bodyPr anchor="ctr"/>
          <a:lstStyle/>
          <a:p>
            <a:pPr algn="l"/>
            <a:r>
              <a:rPr lang="en-US" sz="6600" b="1" dirty="0" smtClean="0">
                <a:solidFill>
                  <a:srgbClr val="FF0000"/>
                </a:solidFill>
              </a:rPr>
              <a:t>CHƯƠNG III:</a:t>
            </a:r>
          </a:p>
          <a:p>
            <a:r>
              <a:rPr lang="en-US" sz="6600" b="1" dirty="0" smtClean="0">
                <a:solidFill>
                  <a:srgbClr val="FF0000"/>
                </a:solidFill>
              </a:rPr>
              <a:t>TUẦN HOÀN</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106"/>
                                        </p:tgtEl>
                                        <p:attrNameLst>
                                          <p:attrName>style.visibility</p:attrName>
                                        </p:attrNameLst>
                                      </p:cBhvr>
                                      <p:to>
                                        <p:strVal val="visible"/>
                                      </p:to>
                                    </p:set>
                                    <p:animEffect transition="in" filter="checkerboard(across)">
                                      <p:cBhvr>
                                        <p:cTn id="7" dur="20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AutoShape 4"/>
          <p:cNvSpPr>
            <a:spLocks noChangeArrowheads="1"/>
          </p:cNvSpPr>
          <p:nvPr/>
        </p:nvSpPr>
        <p:spPr bwMode="auto">
          <a:xfrm>
            <a:off x="228600" y="304800"/>
            <a:ext cx="8686800" cy="6096000"/>
          </a:xfrm>
          <a:prstGeom prst="flowChartPreparation">
            <a:avLst/>
          </a:prstGeom>
          <a:gradFill rotWithShape="1">
            <a:gsLst>
              <a:gs pos="0">
                <a:schemeClr val="accent1"/>
              </a:gs>
              <a:gs pos="100000">
                <a:srgbClr val="56F517"/>
              </a:gs>
            </a:gsLst>
            <a:path path="shape">
              <a:fillToRect l="50000" t="50000" r="50000" b="50000"/>
            </a:path>
          </a:gradFill>
          <a:ln w="9525">
            <a:solidFill>
              <a:schemeClr val="tx1"/>
            </a:solidFill>
            <a:miter lim="800000"/>
            <a:headEnd/>
            <a:tailEnd/>
          </a:ln>
          <a:effectLst/>
        </p:spPr>
        <p:txBody>
          <a:bodyPr wrap="none" anchor="ctr"/>
          <a:lstStyle/>
          <a:p>
            <a:r>
              <a:rPr lang="en-US" sz="2800" b="1" dirty="0">
                <a:solidFill>
                  <a:srgbClr val="FF0000"/>
                </a:solidFill>
                <a:cs typeface="Arial" charset="0"/>
              </a:rPr>
              <a:t>- </a:t>
            </a:r>
            <a:r>
              <a:rPr lang="en-US" sz="2800" b="1" dirty="0" err="1">
                <a:solidFill>
                  <a:srgbClr val="FF0000"/>
                </a:solidFill>
                <a:cs typeface="Arial" charset="0"/>
              </a:rPr>
              <a:t>Đọc</a:t>
            </a:r>
            <a:r>
              <a:rPr lang="en-US" sz="2800" b="1" dirty="0">
                <a:solidFill>
                  <a:srgbClr val="FF0000"/>
                </a:solidFill>
                <a:cs typeface="Arial" charset="0"/>
              </a:rPr>
              <a:t> </a:t>
            </a:r>
            <a:r>
              <a:rPr lang="en-US" sz="2800" b="1" dirty="0" err="1">
                <a:solidFill>
                  <a:srgbClr val="FF0000"/>
                </a:solidFill>
                <a:cs typeface="Arial" charset="0"/>
              </a:rPr>
              <a:t>mục</a:t>
            </a:r>
            <a:r>
              <a:rPr lang="en-US" sz="2800" b="1" dirty="0">
                <a:solidFill>
                  <a:srgbClr val="FF0000"/>
                </a:solidFill>
                <a:cs typeface="Arial" charset="0"/>
              </a:rPr>
              <a:t> “</a:t>
            </a:r>
            <a:r>
              <a:rPr lang="en-US" sz="2800" b="1" dirty="0" err="1">
                <a:solidFill>
                  <a:srgbClr val="FF0000"/>
                </a:solidFill>
                <a:cs typeface="Arial" charset="0"/>
              </a:rPr>
              <a:t>Em</a:t>
            </a:r>
            <a:r>
              <a:rPr lang="en-US" sz="2800" b="1" dirty="0">
                <a:solidFill>
                  <a:srgbClr val="FF0000"/>
                </a:solidFill>
                <a:cs typeface="Arial" charset="0"/>
              </a:rPr>
              <a:t> </a:t>
            </a:r>
            <a:r>
              <a:rPr lang="en-US" sz="2800" b="1" dirty="0" err="1">
                <a:solidFill>
                  <a:srgbClr val="FF0000"/>
                </a:solidFill>
                <a:cs typeface="Arial" charset="0"/>
              </a:rPr>
              <a:t>có</a:t>
            </a:r>
            <a:r>
              <a:rPr lang="en-US" sz="2800" b="1" dirty="0">
                <a:solidFill>
                  <a:srgbClr val="FF0000"/>
                </a:solidFill>
                <a:cs typeface="Arial" charset="0"/>
              </a:rPr>
              <a:t> </a:t>
            </a:r>
            <a:r>
              <a:rPr lang="en-US" sz="2800" b="1" dirty="0" err="1">
                <a:solidFill>
                  <a:srgbClr val="FF0000"/>
                </a:solidFill>
                <a:cs typeface="Arial" charset="0"/>
              </a:rPr>
              <a:t>biết</a:t>
            </a:r>
            <a:r>
              <a:rPr lang="en-US" sz="2800" b="1" dirty="0">
                <a:solidFill>
                  <a:srgbClr val="FF0000"/>
                </a:solidFill>
                <a:cs typeface="Arial" charset="0"/>
              </a:rPr>
              <a:t>”</a:t>
            </a:r>
          </a:p>
          <a:p>
            <a:pPr>
              <a:buFontTx/>
              <a:buChar char="-"/>
            </a:pPr>
            <a:r>
              <a:rPr lang="en-US" sz="2800" b="1" dirty="0" err="1" smtClean="0">
                <a:solidFill>
                  <a:srgbClr val="FF0000"/>
                </a:solidFill>
                <a:cs typeface="Arial" charset="0"/>
              </a:rPr>
              <a:t>Học</a:t>
            </a:r>
            <a:r>
              <a:rPr lang="en-US" sz="2800" b="1" dirty="0" smtClean="0">
                <a:solidFill>
                  <a:srgbClr val="FF0000"/>
                </a:solidFill>
                <a:cs typeface="Arial" charset="0"/>
              </a:rPr>
              <a:t> </a:t>
            </a:r>
            <a:r>
              <a:rPr lang="en-US" sz="2800" b="1" dirty="0" err="1" smtClean="0">
                <a:solidFill>
                  <a:srgbClr val="FF0000"/>
                </a:solidFill>
                <a:cs typeface="Arial" charset="0"/>
              </a:rPr>
              <a:t>bài</a:t>
            </a:r>
            <a:r>
              <a:rPr lang="en-US" sz="2800" b="1" dirty="0" smtClean="0">
                <a:solidFill>
                  <a:srgbClr val="FF0000"/>
                </a:solidFill>
                <a:cs typeface="Arial" charset="0"/>
              </a:rPr>
              <a:t> 13 </a:t>
            </a:r>
            <a:r>
              <a:rPr lang="en-US" sz="2800" b="1" dirty="0" err="1" smtClean="0">
                <a:solidFill>
                  <a:srgbClr val="FF0000"/>
                </a:solidFill>
                <a:cs typeface="Arial" charset="0"/>
              </a:rPr>
              <a:t>học</a:t>
            </a:r>
            <a:r>
              <a:rPr lang="en-US" sz="2800" b="1" dirty="0" smtClean="0">
                <a:solidFill>
                  <a:srgbClr val="FF0000"/>
                </a:solidFill>
                <a:cs typeface="Arial" charset="0"/>
              </a:rPr>
              <a:t> </a:t>
            </a:r>
            <a:r>
              <a:rPr lang="en-US" sz="2800" b="1" dirty="0" err="1" smtClean="0">
                <a:solidFill>
                  <a:srgbClr val="FF0000"/>
                </a:solidFill>
                <a:cs typeface="Arial" charset="0"/>
              </a:rPr>
              <a:t>ghi</a:t>
            </a:r>
            <a:r>
              <a:rPr lang="en-US" sz="2800" b="1" dirty="0" smtClean="0">
                <a:solidFill>
                  <a:srgbClr val="FF0000"/>
                </a:solidFill>
                <a:cs typeface="Arial" charset="0"/>
              </a:rPr>
              <a:t> </a:t>
            </a:r>
            <a:r>
              <a:rPr lang="en-US" sz="2800" b="1" dirty="0" err="1" smtClean="0">
                <a:solidFill>
                  <a:srgbClr val="FF0000"/>
                </a:solidFill>
                <a:cs typeface="Arial" charset="0"/>
              </a:rPr>
              <a:t>nhớ</a:t>
            </a:r>
            <a:r>
              <a:rPr lang="en-US" sz="2800" b="1" dirty="0" smtClean="0">
                <a:solidFill>
                  <a:srgbClr val="FF0000"/>
                </a:solidFill>
                <a:cs typeface="Arial" charset="0"/>
              </a:rPr>
              <a:t> SGK, </a:t>
            </a:r>
          </a:p>
          <a:p>
            <a:pPr>
              <a:buFontTx/>
              <a:buChar char="-"/>
            </a:pPr>
            <a:r>
              <a:rPr lang="en-US" sz="2800" b="1" dirty="0" err="1" smtClean="0">
                <a:solidFill>
                  <a:srgbClr val="FF0000"/>
                </a:solidFill>
                <a:cs typeface="Arial" charset="0"/>
              </a:rPr>
              <a:t>Trả</a:t>
            </a:r>
            <a:r>
              <a:rPr lang="en-US" sz="2800" b="1" dirty="0" smtClean="0">
                <a:solidFill>
                  <a:srgbClr val="FF0000"/>
                </a:solidFill>
                <a:cs typeface="Arial" charset="0"/>
              </a:rPr>
              <a:t> </a:t>
            </a:r>
            <a:r>
              <a:rPr lang="en-US" sz="2800" b="1" dirty="0" err="1">
                <a:solidFill>
                  <a:srgbClr val="FF0000"/>
                </a:solidFill>
                <a:cs typeface="Arial" charset="0"/>
              </a:rPr>
              <a:t>lời</a:t>
            </a:r>
            <a:r>
              <a:rPr lang="en-US" sz="2800" b="1" dirty="0">
                <a:solidFill>
                  <a:srgbClr val="FF0000"/>
                </a:solidFill>
                <a:cs typeface="Arial" charset="0"/>
              </a:rPr>
              <a:t> </a:t>
            </a:r>
            <a:r>
              <a:rPr lang="en-US" sz="2800" b="1" dirty="0" err="1">
                <a:solidFill>
                  <a:srgbClr val="FF0000"/>
                </a:solidFill>
                <a:cs typeface="Arial" charset="0"/>
              </a:rPr>
              <a:t>câu</a:t>
            </a:r>
            <a:r>
              <a:rPr lang="en-US" sz="2800" b="1" dirty="0">
                <a:solidFill>
                  <a:srgbClr val="FF0000"/>
                </a:solidFill>
                <a:cs typeface="Arial" charset="0"/>
              </a:rPr>
              <a:t> </a:t>
            </a:r>
            <a:r>
              <a:rPr lang="en-US" sz="2800" b="1" dirty="0" err="1">
                <a:solidFill>
                  <a:srgbClr val="FF0000"/>
                </a:solidFill>
                <a:cs typeface="Arial" charset="0"/>
              </a:rPr>
              <a:t>hỏi</a:t>
            </a:r>
            <a:r>
              <a:rPr lang="en-US" sz="2800" b="1" dirty="0">
                <a:solidFill>
                  <a:srgbClr val="FF0000"/>
                </a:solidFill>
                <a:cs typeface="Arial" charset="0"/>
              </a:rPr>
              <a:t> </a:t>
            </a:r>
            <a:r>
              <a:rPr lang="en-US" sz="2800" b="1" dirty="0" err="1">
                <a:solidFill>
                  <a:srgbClr val="FF0000"/>
                </a:solidFill>
                <a:cs typeface="Arial" charset="0"/>
              </a:rPr>
              <a:t>trong</a:t>
            </a:r>
            <a:r>
              <a:rPr lang="en-US" sz="2800" b="1" dirty="0">
                <a:solidFill>
                  <a:srgbClr val="FF0000"/>
                </a:solidFill>
                <a:cs typeface="Arial" charset="0"/>
              </a:rPr>
              <a:t> SGK.</a:t>
            </a:r>
          </a:p>
          <a:p>
            <a:pPr>
              <a:buFontTx/>
              <a:buChar char="-"/>
            </a:pPr>
            <a:r>
              <a:rPr lang="en-US" sz="2800" b="1" dirty="0">
                <a:solidFill>
                  <a:srgbClr val="FF0000"/>
                </a:solidFill>
                <a:cs typeface="Arial" charset="0"/>
              </a:rPr>
              <a:t> </a:t>
            </a:r>
            <a:r>
              <a:rPr lang="en-US" sz="2800" b="1" dirty="0" err="1">
                <a:solidFill>
                  <a:srgbClr val="FF0000"/>
                </a:solidFill>
                <a:cs typeface="Arial" charset="0"/>
              </a:rPr>
              <a:t>Chuẩn</a:t>
            </a:r>
            <a:r>
              <a:rPr lang="en-US" sz="2800" b="1" dirty="0">
                <a:solidFill>
                  <a:srgbClr val="FF0000"/>
                </a:solidFill>
                <a:cs typeface="Arial" charset="0"/>
              </a:rPr>
              <a:t> </a:t>
            </a:r>
            <a:r>
              <a:rPr lang="en-US" sz="2800" b="1" dirty="0" err="1">
                <a:solidFill>
                  <a:srgbClr val="FF0000"/>
                </a:solidFill>
                <a:cs typeface="Arial" charset="0"/>
              </a:rPr>
              <a:t>bị</a:t>
            </a:r>
            <a:r>
              <a:rPr lang="en-US" sz="2800" b="1" dirty="0">
                <a:solidFill>
                  <a:srgbClr val="FF0000"/>
                </a:solidFill>
                <a:cs typeface="Arial" charset="0"/>
              </a:rPr>
              <a:t> </a:t>
            </a:r>
            <a:r>
              <a:rPr lang="en-US" sz="2800" b="1" dirty="0" err="1">
                <a:solidFill>
                  <a:srgbClr val="FF0000"/>
                </a:solidFill>
                <a:cs typeface="Arial" charset="0"/>
              </a:rPr>
              <a:t>bài</a:t>
            </a:r>
            <a:r>
              <a:rPr lang="en-US" sz="2800" b="1" dirty="0">
                <a:solidFill>
                  <a:srgbClr val="FF0000"/>
                </a:solidFill>
                <a:cs typeface="Arial" charset="0"/>
              </a:rPr>
              <a:t> </a:t>
            </a:r>
            <a:r>
              <a:rPr lang="en-US" sz="2800" b="1" dirty="0" err="1">
                <a:solidFill>
                  <a:srgbClr val="FF0000"/>
                </a:solidFill>
                <a:cs typeface="Arial" charset="0"/>
              </a:rPr>
              <a:t>mới</a:t>
            </a:r>
            <a:r>
              <a:rPr lang="en-US" sz="2800" b="1" dirty="0">
                <a:solidFill>
                  <a:srgbClr val="FF0000"/>
                </a:solidFill>
                <a:cs typeface="Arial" charset="0"/>
              </a:rPr>
              <a:t>.</a:t>
            </a:r>
          </a:p>
        </p:txBody>
      </p:sp>
      <p:sp>
        <p:nvSpPr>
          <p:cNvPr id="50181" name="Text Box 5"/>
          <p:cNvSpPr txBox="1">
            <a:spLocks noChangeArrowheads="1"/>
          </p:cNvSpPr>
          <p:nvPr/>
        </p:nvSpPr>
        <p:spPr bwMode="auto">
          <a:xfrm>
            <a:off x="1519238" y="828675"/>
            <a:ext cx="5943600" cy="646113"/>
          </a:xfrm>
          <a:prstGeom prst="rect">
            <a:avLst/>
          </a:prstGeom>
          <a:solidFill>
            <a:srgbClr val="66FC5E"/>
          </a:solidFill>
          <a:ln w="9525">
            <a:noFill/>
            <a:miter lim="800000"/>
            <a:headEnd/>
            <a:tailEnd/>
          </a:ln>
          <a:effectLst/>
        </p:spPr>
        <p:txBody>
          <a:bodyPr>
            <a:spAutoFit/>
          </a:bodyPr>
          <a:lstStyle/>
          <a:p>
            <a:pPr>
              <a:spcBef>
                <a:spcPct val="50000"/>
              </a:spcBef>
            </a:pPr>
            <a:r>
              <a:rPr lang="en-US" sz="3600" b="1" dirty="0">
                <a:solidFill>
                  <a:srgbClr val="FF0000"/>
                </a:solidFill>
                <a:cs typeface="Arial" charset="0"/>
              </a:rPr>
              <a:t>HƯỚNG DẪN HỌC Ở NHÀ</a:t>
            </a:r>
            <a:endParaRPr lang="vi-VN" sz="3600" b="1" dirty="0">
              <a:solidFill>
                <a:srgbClr val="FF0000"/>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0181"/>
                                        </p:tgtEl>
                                        <p:attrNameLst>
                                          <p:attrName>style.visibility</p:attrName>
                                        </p:attrNameLst>
                                      </p:cBhvr>
                                      <p:to>
                                        <p:strVal val="visible"/>
                                      </p:to>
                                    </p:set>
                                    <p:anim calcmode="lin" valueType="num">
                                      <p:cBhvr>
                                        <p:cTn id="7" dur="500" fill="hold"/>
                                        <p:tgtEl>
                                          <p:spTgt spid="50181"/>
                                        </p:tgtEl>
                                        <p:attrNameLst>
                                          <p:attrName>ppt_w</p:attrName>
                                        </p:attrNameLst>
                                      </p:cBhvr>
                                      <p:tavLst>
                                        <p:tav tm="0">
                                          <p:val>
                                            <p:fltVal val="0"/>
                                          </p:val>
                                        </p:tav>
                                        <p:tav tm="100000">
                                          <p:val>
                                            <p:strVal val="#ppt_w"/>
                                          </p:val>
                                        </p:tav>
                                      </p:tavLst>
                                    </p:anim>
                                    <p:anim calcmode="lin" valueType="num">
                                      <p:cBhvr>
                                        <p:cTn id="8" dur="500" fill="hold"/>
                                        <p:tgtEl>
                                          <p:spTgt spid="50181"/>
                                        </p:tgtEl>
                                        <p:attrNameLst>
                                          <p:attrName>ppt_h</p:attrName>
                                        </p:attrNameLst>
                                      </p:cBhvr>
                                      <p:tavLst>
                                        <p:tav tm="0">
                                          <p:val>
                                            <p:fltVal val="0"/>
                                          </p:val>
                                        </p:tav>
                                        <p:tav tm="100000">
                                          <p:val>
                                            <p:strVal val="#ppt_h"/>
                                          </p:val>
                                        </p:tav>
                                      </p:tavLst>
                                    </p:anim>
                                    <p:animEffect transition="in" filter="fade">
                                      <p:cBhvr>
                                        <p:cTn id="9" dur="500"/>
                                        <p:tgtEl>
                                          <p:spTgt spid="5018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50180">
                                            <p:txEl>
                                              <p:pRg st="0" end="0"/>
                                            </p:txEl>
                                          </p:spTgt>
                                        </p:tgtEl>
                                        <p:attrNameLst>
                                          <p:attrName>style.visibility</p:attrName>
                                        </p:attrNameLst>
                                      </p:cBhvr>
                                      <p:to>
                                        <p:strVal val="visible"/>
                                      </p:to>
                                    </p:set>
                                    <p:anim calcmode="lin" valueType="num">
                                      <p:cBhvr additive="base">
                                        <p:cTn id="14" dur="500" fill="hold"/>
                                        <p:tgtEl>
                                          <p:spTgt spid="50180">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0180">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0180">
                                            <p:txEl>
                                              <p:pRg st="1" end="1"/>
                                            </p:txEl>
                                          </p:spTgt>
                                        </p:tgtEl>
                                        <p:attrNameLst>
                                          <p:attrName>style.visibility</p:attrName>
                                        </p:attrNameLst>
                                      </p:cBhvr>
                                      <p:to>
                                        <p:strVal val="visible"/>
                                      </p:to>
                                    </p:set>
                                    <p:anim calcmode="lin" valueType="num">
                                      <p:cBhvr additive="base">
                                        <p:cTn id="18" dur="500" fill="hold"/>
                                        <p:tgtEl>
                                          <p:spTgt spid="50180">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0180">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0180">
                                            <p:txEl>
                                              <p:pRg st="2" end="2"/>
                                            </p:txEl>
                                          </p:spTgt>
                                        </p:tgtEl>
                                        <p:attrNameLst>
                                          <p:attrName>style.visibility</p:attrName>
                                        </p:attrNameLst>
                                      </p:cBhvr>
                                      <p:to>
                                        <p:strVal val="visible"/>
                                      </p:to>
                                    </p:set>
                                    <p:anim calcmode="lin" valueType="num">
                                      <p:cBhvr additive="base">
                                        <p:cTn id="22" dur="500" fill="hold"/>
                                        <p:tgtEl>
                                          <p:spTgt spid="50180">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0180">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50180">
                                            <p:txEl>
                                              <p:pRg st="3" end="3"/>
                                            </p:txEl>
                                          </p:spTgt>
                                        </p:tgtEl>
                                        <p:attrNameLst>
                                          <p:attrName>style.visibility</p:attrName>
                                        </p:attrNameLst>
                                      </p:cBhvr>
                                      <p:to>
                                        <p:strVal val="visible"/>
                                      </p:to>
                                    </p:set>
                                    <p:anim calcmode="lin" valueType="num">
                                      <p:cBhvr additive="base">
                                        <p:cTn id="26" dur="500" fill="hold"/>
                                        <p:tgtEl>
                                          <p:spTgt spid="50180">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018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4" descr="powerpoint_15072013_2"/>
          <p:cNvPicPr>
            <a:picLocks noChangeAspect="1" noChangeArrowheads="1"/>
          </p:cNvPicPr>
          <p:nvPr/>
        </p:nvPicPr>
        <p:blipFill>
          <a:blip r:embed="rId2"/>
          <a:srcRect/>
          <a:stretch>
            <a:fillRect/>
          </a:stretch>
        </p:blipFill>
        <p:spPr bwMode="auto">
          <a:xfrm>
            <a:off x="0" y="0"/>
            <a:ext cx="9144000" cy="6934200"/>
          </a:xfrm>
          <a:prstGeom prst="rect">
            <a:avLst/>
          </a:prstGeom>
          <a:noFill/>
          <a:ln w="9525">
            <a:noFill/>
            <a:miter lim="800000"/>
            <a:headEnd/>
            <a:tailEnd/>
          </a:ln>
        </p:spPr>
      </p:pic>
      <p:sp>
        <p:nvSpPr>
          <p:cNvPr id="2052" name="WordArt 4"/>
          <p:cNvSpPr>
            <a:spLocks noChangeArrowheads="1" noChangeShapeType="1" noTextEdit="1"/>
          </p:cNvSpPr>
          <p:nvPr/>
        </p:nvSpPr>
        <p:spPr bwMode="auto">
          <a:xfrm>
            <a:off x="2514600" y="1612481"/>
            <a:ext cx="6553200" cy="2743199"/>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600" b="1" kern="10" spc="50" dirty="0">
                <a:ln w="11430"/>
                <a:solidFill>
                  <a:srgbClr val="C00000"/>
                </a:solidFill>
                <a:effectLst>
                  <a:outerShdw blurRad="76200" dist="50800" dir="5400000" algn="tl" rotWithShape="0">
                    <a:srgbClr val="000000">
                      <a:alpha val="65000"/>
                    </a:srgbClr>
                  </a:outerShdw>
                </a:effectLst>
                <a:ea typeface="Tiffany-Heavy" pitchFamily="2" charset="0"/>
                <a:cs typeface="Times New Roman" pitchFamily="18" charset="0"/>
              </a:rPr>
              <a:t>QUÝ THẦY CÔ GIÁO </a:t>
            </a:r>
          </a:p>
        </p:txBody>
      </p:sp>
      <p:sp>
        <p:nvSpPr>
          <p:cNvPr id="2058" name="WordArt 16"/>
          <p:cNvSpPr>
            <a:spLocks noChangeArrowheads="1" noChangeShapeType="1" noTextEdit="1"/>
          </p:cNvSpPr>
          <p:nvPr/>
        </p:nvSpPr>
        <p:spPr bwMode="auto">
          <a:xfrm>
            <a:off x="3276600" y="1047890"/>
            <a:ext cx="4800600" cy="488390"/>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3600" b="1" kern="10" spc="50">
                <a:ln w="11430"/>
                <a:solidFill>
                  <a:schemeClr val="bg2"/>
                </a:solidFill>
                <a:effectLst>
                  <a:outerShdw blurRad="76200" dist="50800" dir="5400000" algn="tl" rotWithShape="0">
                    <a:srgbClr val="000000">
                      <a:alpha val="65000"/>
                    </a:srgbClr>
                  </a:outerShdw>
                </a:effectLst>
                <a:latin typeface="Arial"/>
                <a:cs typeface="Arial"/>
              </a:rPr>
              <a:t>XIN CẢM ƠN</a:t>
            </a:r>
            <a:endParaRPr lang="en-US" sz="3600" b="1" kern="10" spc="50" dirty="0">
              <a:ln w="11430"/>
              <a:solidFill>
                <a:schemeClr val="bg2"/>
              </a:solidFill>
              <a:effectLst>
                <a:outerShdw blurRad="76200" dist="50800" dir="5400000" algn="tl" rotWithShape="0">
                  <a:srgbClr val="000000">
                    <a:alpha val="65000"/>
                  </a:srgbClr>
                </a:outerShdw>
              </a:effectLst>
              <a:latin typeface="Arial"/>
              <a:cs typeface="Arial"/>
            </a:endParaRPr>
          </a:p>
        </p:txBody>
      </p:sp>
      <p:pic>
        <p:nvPicPr>
          <p:cNvPr id="25605" name="Picture 6"/>
          <p:cNvPicPr>
            <a:picLocks noChangeAspect="1" noChangeArrowheads="1"/>
          </p:cNvPicPr>
          <p:nvPr/>
        </p:nvPicPr>
        <p:blipFill>
          <a:blip r:embed="rId3"/>
          <a:srcRect t="81732" r="54443"/>
          <a:stretch>
            <a:fillRect/>
          </a:stretch>
        </p:blipFill>
        <p:spPr bwMode="auto">
          <a:xfrm rot="5400000">
            <a:off x="-266700" y="3390900"/>
            <a:ext cx="3124200" cy="914400"/>
          </a:xfrm>
          <a:prstGeom prst="rect">
            <a:avLst/>
          </a:prstGeom>
          <a:noFill/>
          <a:ln w="9525">
            <a:noFill/>
            <a:miter lim="800000"/>
            <a:headEnd/>
            <a:tailEnd/>
          </a:ln>
        </p:spPr>
      </p:pic>
      <p:sp>
        <p:nvSpPr>
          <p:cNvPr id="22" name="_s16393"/>
          <p:cNvSpPr>
            <a:spLocks noChangeArrowheads="1"/>
          </p:cNvSpPr>
          <p:nvPr/>
        </p:nvSpPr>
        <p:spPr bwMode="auto">
          <a:xfrm>
            <a:off x="-228600" y="6172200"/>
            <a:ext cx="9525000" cy="533400"/>
          </a:xfrm>
          <a:prstGeom prst="roundRect">
            <a:avLst>
              <a:gd name="adj" fmla="val 16667"/>
            </a:avLst>
          </a:prstGeom>
          <a:solidFill>
            <a:srgbClr val="FFC000">
              <a:alpha val="50195"/>
            </a:srgbClr>
          </a:solidFill>
          <a:ln w="28575">
            <a:solidFill>
              <a:srgbClr val="FF0000"/>
            </a:solidFill>
            <a:round/>
            <a:headEnd/>
            <a:tailEnd/>
          </a:ln>
        </p:spPr>
        <p:txBody>
          <a:bodyPr wrap="none" lIns="0" tIns="0" rIns="0" bIns="0" anchor="ctr"/>
          <a:lstStyle/>
          <a:p>
            <a:pPr algn="ctr" eaLnBrk="1" hangingPunct="1"/>
            <a:endParaRPr lang="en-US" sz="2200"/>
          </a:p>
        </p:txBody>
      </p:sp>
      <p:sp>
        <p:nvSpPr>
          <p:cNvPr id="23" name="WordArt 9"/>
          <p:cNvSpPr>
            <a:spLocks noChangeArrowheads="1" noChangeShapeType="1" noTextEdit="1"/>
          </p:cNvSpPr>
          <p:nvPr/>
        </p:nvSpPr>
        <p:spPr bwMode="auto">
          <a:xfrm>
            <a:off x="-10210800" y="6172200"/>
            <a:ext cx="9715500" cy="552450"/>
          </a:xfrm>
          <a:prstGeom prst="rect">
            <a:avLst/>
          </a:prstGeom>
        </p:spPr>
        <p:txBody>
          <a:bodyPr wrap="none" fromWordArt="1">
            <a:prstTxWarp prst="textPlain">
              <a:avLst>
                <a:gd name="adj" fmla="val 50000"/>
              </a:avLst>
            </a:prstTxWarp>
          </a:bodyPr>
          <a:lstStyle/>
          <a:p>
            <a:pPr algn="ctr"/>
            <a:r>
              <a:rPr lang="en-US" sz="3200" kern="10">
                <a:ln w="9525">
                  <a:noFill/>
                  <a:round/>
                  <a:headEnd/>
                  <a:tailEnd/>
                </a:ln>
                <a:latin typeface="VNI-Ariston"/>
              </a:rPr>
              <a:t>Chaøo möøng quyù Thaày (Coâ) giaùo veà tham döï tieát daïy</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058"/>
                                        </p:tgtEl>
                                        <p:attrNameLst>
                                          <p:attrName>style.visibility</p:attrName>
                                        </p:attrNameLst>
                                      </p:cBhvr>
                                      <p:to>
                                        <p:strVal val="visible"/>
                                      </p:to>
                                    </p:set>
                                    <p:animEffect transition="in" filter="wipe(left)">
                                      <p:cBhvr>
                                        <p:cTn id="7" dur="1000"/>
                                        <p:tgtEl>
                                          <p:spTgt spid="2058"/>
                                        </p:tgtEl>
                                      </p:cBhvr>
                                    </p:animEffect>
                                  </p:childTnLst>
                                </p:cTn>
                              </p:par>
                            </p:childTnLst>
                          </p:cTn>
                        </p:par>
                        <p:par>
                          <p:cTn id="8" fill="hold" nodeType="afterGroup">
                            <p:stCondLst>
                              <p:cond delay="1000"/>
                            </p:stCondLst>
                            <p:childTnLst>
                              <p:par>
                                <p:cTn id="9" presetID="22" presetClass="entr" presetSubtype="1" fill="hold" nodeType="after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wipe(up)">
                                      <p:cBhvr>
                                        <p:cTn id="11" dur="1000"/>
                                        <p:tgtEl>
                                          <p:spTgt spid="2052"/>
                                        </p:tgtEl>
                                      </p:cBhvr>
                                    </p:animEffect>
                                  </p:childTnLst>
                                </p:cTn>
                              </p:par>
                            </p:childTnLst>
                          </p:cTn>
                        </p:par>
                        <p:par>
                          <p:cTn id="12" fill="hold" nodeType="afterGroup">
                            <p:stCondLst>
                              <p:cond delay="2000"/>
                            </p:stCondLst>
                            <p:childTnLst>
                              <p:par>
                                <p:cTn id="13" presetID="29"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1000" fill="hold"/>
                                        <p:tgtEl>
                                          <p:spTgt spid="22"/>
                                        </p:tgtEl>
                                        <p:attrNameLst>
                                          <p:attrName>ppt_x</p:attrName>
                                        </p:attrNameLst>
                                      </p:cBhvr>
                                      <p:tavLst>
                                        <p:tav tm="0">
                                          <p:val>
                                            <p:strVal val="#ppt_x-.2"/>
                                          </p:val>
                                        </p:tav>
                                        <p:tav tm="100000">
                                          <p:val>
                                            <p:strVal val="#ppt_x"/>
                                          </p:val>
                                        </p:tav>
                                      </p:tavLst>
                                    </p:anim>
                                    <p:anim calcmode="lin" valueType="num">
                                      <p:cBhvr>
                                        <p:cTn id="16"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17" dur="1000"/>
                                        <p:tgtEl>
                                          <p:spTgt spid="22"/>
                                        </p:tgtEl>
                                      </p:cBhvr>
                                    </p:animEffect>
                                  </p:childTnLst>
                                </p:cTn>
                              </p:par>
                              <p:par>
                                <p:cTn id="18" presetID="2" presetClass="entr" presetSubtype="2" repeatCount="indefinite" fill="hold" grpId="0" nodeType="withEffect">
                                  <p:stCondLst>
                                    <p:cond delay="0"/>
                                  </p:stCondLst>
                                  <p:endCondLst>
                                    <p:cond evt="onNext" delay="0">
                                      <p:tgtEl>
                                        <p:sldTgt/>
                                      </p:tgtEl>
                                    </p:cond>
                                  </p:end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35000" fill="hold"/>
                                        <p:tgtEl>
                                          <p:spTgt spid="23"/>
                                        </p:tgtEl>
                                        <p:attrNameLst>
                                          <p:attrName>ppt_x</p:attrName>
                                        </p:attrNameLst>
                                      </p:cBhvr>
                                      <p:tavLst>
                                        <p:tav tm="0">
                                          <p:val>
                                            <p:strVal val="1+#ppt_w/2"/>
                                          </p:val>
                                        </p:tav>
                                        <p:tav tm="100000">
                                          <p:val>
                                            <p:strVal val="#ppt_x"/>
                                          </p:val>
                                        </p:tav>
                                      </p:tavLst>
                                    </p:anim>
                                    <p:anim calcmode="lin" valueType="num">
                                      <p:cBhvr additive="base">
                                        <p:cTn id="21" dur="35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 name="Rectangle 10"/>
          <p:cNvSpPr>
            <a:spLocks noChangeArrowheads="1"/>
          </p:cNvSpPr>
          <p:nvPr/>
        </p:nvSpPr>
        <p:spPr bwMode="auto">
          <a:xfrm>
            <a:off x="214282" y="1714494"/>
            <a:ext cx="8715436" cy="2500324"/>
          </a:xfrm>
          <a:prstGeom prst="rect">
            <a:avLst/>
          </a:prstGeom>
          <a:solidFill>
            <a:schemeClr val="tx1"/>
          </a:solidFill>
          <a:ln w="38100">
            <a:solidFill>
              <a:srgbClr val="CC3300"/>
            </a:solidFill>
            <a:miter lim="800000"/>
            <a:headEnd/>
            <a:tailEnd/>
          </a:ln>
          <a:effectLst>
            <a:glow rad="228600">
              <a:schemeClr val="accent6">
                <a:satMod val="175000"/>
                <a:alpha val="40000"/>
              </a:schemeClr>
            </a:glow>
          </a:effectLst>
        </p:spPr>
        <p:txBody>
          <a:bodyPr anchor="ctr"/>
          <a:lstStyle/>
          <a:p>
            <a:r>
              <a:rPr lang="en-US" sz="4800" b="1" dirty="0" smtClean="0">
                <a:solidFill>
                  <a:schemeClr val="bg2">
                    <a:lumMod val="75000"/>
                  </a:schemeClr>
                </a:solidFill>
              </a:rPr>
              <a:t> </a:t>
            </a:r>
            <a:r>
              <a:rPr lang="en-US" sz="4000" b="1" dirty="0" smtClean="0">
                <a:solidFill>
                  <a:srgbClr val="FF0000"/>
                </a:solidFill>
              </a:rPr>
              <a:t>BÀI 13: </a:t>
            </a:r>
          </a:p>
          <a:p>
            <a:r>
              <a:rPr lang="en-US" sz="4400" b="1" dirty="0" smtClean="0">
                <a:solidFill>
                  <a:srgbClr val="FF0000"/>
                </a:solidFill>
              </a:rPr>
              <a:t>MÁU VÀ MÔI TRƯỜNG TRONG CƠ THỂ</a:t>
            </a:r>
            <a:endParaRPr lang="en-US" sz="4400" b="1" dirty="0">
              <a:solidFill>
                <a:srgbClr val="FF0000"/>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106"/>
                                        </p:tgtEl>
                                        <p:attrNameLst>
                                          <p:attrName>style.visibility</p:attrName>
                                        </p:attrNameLst>
                                      </p:cBhvr>
                                      <p:to>
                                        <p:strVal val="visible"/>
                                      </p:to>
                                    </p:set>
                                    <p:animEffect transition="in" filter="checkerboard(across)">
                                      <p:cBhvr>
                                        <p:cTn id="7" dur="20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0" y="1571612"/>
            <a:ext cx="1643042" cy="642942"/>
          </a:xfrm>
          <a:solidFill>
            <a:schemeClr val="bg1"/>
          </a:solidFill>
          <a:ln w="38100">
            <a:solidFill>
              <a:srgbClr val="00CC00"/>
            </a:solidFill>
          </a:ln>
          <a:effectLst/>
        </p:spPr>
        <p:txBody>
          <a:bodyPr/>
          <a:lstStyle/>
          <a:p>
            <a:pPr algn="l" eaLnBrk="1" hangingPunct="1"/>
            <a:r>
              <a:rPr lang="en-US" sz="3200" b="1" dirty="0" smtClean="0">
                <a:solidFill>
                  <a:srgbClr val="FF0000"/>
                </a:solidFill>
                <a:latin typeface="Times New Roman" pitchFamily="18" charset="0"/>
              </a:rPr>
              <a:t>I – </a:t>
            </a:r>
            <a:r>
              <a:rPr lang="en-US" sz="3200" b="1" dirty="0" err="1" smtClean="0">
                <a:solidFill>
                  <a:srgbClr val="FF0000"/>
                </a:solidFill>
                <a:latin typeface="Times New Roman" pitchFamily="18" charset="0"/>
              </a:rPr>
              <a:t>Máu</a:t>
            </a:r>
            <a:endParaRPr lang="en-US" sz="3200" b="1" dirty="0" smtClean="0">
              <a:solidFill>
                <a:srgbClr val="FF0000"/>
              </a:solidFill>
              <a:latin typeface="Times New Roman" pitchFamily="18" charset="0"/>
            </a:endParaRPr>
          </a:p>
        </p:txBody>
      </p:sp>
      <p:sp>
        <p:nvSpPr>
          <p:cNvPr id="4" name="Text Box 6"/>
          <p:cNvSpPr txBox="1">
            <a:spLocks noChangeArrowheads="1"/>
          </p:cNvSpPr>
          <p:nvPr/>
        </p:nvSpPr>
        <p:spPr bwMode="auto">
          <a:xfrm>
            <a:off x="3219450" y="4643438"/>
            <a:ext cx="5567363" cy="523875"/>
          </a:xfrm>
          <a:prstGeom prst="rect">
            <a:avLst/>
          </a:prstGeom>
          <a:noFill/>
          <a:ln w="9525">
            <a:noFill/>
            <a:miter lim="800000"/>
            <a:headEnd/>
            <a:tailEnd/>
          </a:ln>
        </p:spPr>
        <p:txBody>
          <a:bodyPr>
            <a:spAutoFit/>
          </a:bodyPr>
          <a:lstStyle/>
          <a:p>
            <a:pPr>
              <a:spcBef>
                <a:spcPct val="50000"/>
              </a:spcBef>
            </a:pPr>
            <a:r>
              <a:rPr lang="en-US" sz="2800" b="1">
                <a:solidFill>
                  <a:srgbClr val="0000FF"/>
                </a:solidFill>
              </a:rPr>
              <a:t> </a:t>
            </a:r>
          </a:p>
        </p:txBody>
      </p:sp>
      <p:sp>
        <p:nvSpPr>
          <p:cNvPr id="8" name="Rectangle 2"/>
          <p:cNvSpPr txBox="1">
            <a:spLocks noChangeArrowheads="1"/>
          </p:cNvSpPr>
          <p:nvPr/>
        </p:nvSpPr>
        <p:spPr bwMode="auto">
          <a:xfrm>
            <a:off x="285720" y="2500306"/>
            <a:ext cx="7215238" cy="642942"/>
          </a:xfrm>
          <a:prstGeom prst="rect">
            <a:avLst/>
          </a:prstGeom>
          <a:solidFill>
            <a:schemeClr val="bg1"/>
          </a:solidFill>
          <a:ln w="38100">
            <a:solidFill>
              <a:srgbClr val="00CC00"/>
            </a:solid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FF0000"/>
                </a:solidFill>
                <a:effectLst/>
                <a:uLnTx/>
                <a:uFillTx/>
                <a:latin typeface="Times New Roman" pitchFamily="18" charset="0"/>
                <a:ea typeface="+mj-ea"/>
                <a:cs typeface="+mj-cs"/>
              </a:rPr>
              <a:t>1. </a:t>
            </a:r>
            <a:r>
              <a:rPr kumimoji="0" lang="en-US" sz="3200" b="1" i="0" u="none" strike="noStrike" kern="0" cap="none" spc="0" normalizeH="0" baseline="0" noProof="0" dirty="0" err="1" smtClean="0">
                <a:ln>
                  <a:noFill/>
                </a:ln>
                <a:solidFill>
                  <a:srgbClr val="FF0000"/>
                </a:solidFill>
                <a:effectLst/>
                <a:uLnTx/>
                <a:uFillTx/>
                <a:latin typeface="Times New Roman" pitchFamily="18" charset="0"/>
                <a:ea typeface="+mj-ea"/>
                <a:cs typeface="+mj-cs"/>
              </a:rPr>
              <a:t>Tìm</a:t>
            </a:r>
            <a:r>
              <a:rPr kumimoji="0" lang="en-US" sz="3200" b="1" i="0" u="none" strike="noStrike" kern="0" cap="none" spc="0" normalizeH="0" noProof="0" dirty="0" smtClean="0">
                <a:ln>
                  <a:noFill/>
                </a:ln>
                <a:solidFill>
                  <a:srgbClr val="FF0000"/>
                </a:solidFill>
                <a:effectLst/>
                <a:uLnTx/>
                <a:uFillTx/>
                <a:latin typeface="Times New Roman" pitchFamily="18" charset="0"/>
                <a:ea typeface="+mj-ea"/>
                <a:cs typeface="+mj-cs"/>
              </a:rPr>
              <a:t> </a:t>
            </a:r>
            <a:r>
              <a:rPr kumimoji="0" lang="en-US" sz="3200" b="1" i="0" u="none" strike="noStrike" kern="0" cap="none" spc="0" normalizeH="0" noProof="0" dirty="0" err="1" smtClean="0">
                <a:ln>
                  <a:noFill/>
                </a:ln>
                <a:solidFill>
                  <a:srgbClr val="FF0000"/>
                </a:solidFill>
                <a:effectLst/>
                <a:uLnTx/>
                <a:uFillTx/>
                <a:latin typeface="Times New Roman" pitchFamily="18" charset="0"/>
                <a:ea typeface="+mj-ea"/>
                <a:cs typeface="+mj-cs"/>
              </a:rPr>
              <a:t>hiểu</a:t>
            </a:r>
            <a:r>
              <a:rPr kumimoji="0" lang="en-US" sz="3200" b="1" i="0" u="none" strike="noStrike" kern="0" cap="none" spc="0" normalizeH="0" noProof="0" dirty="0" smtClean="0">
                <a:ln>
                  <a:noFill/>
                </a:ln>
                <a:solidFill>
                  <a:srgbClr val="FF0000"/>
                </a:solidFill>
                <a:effectLst/>
                <a:uLnTx/>
                <a:uFillTx/>
                <a:latin typeface="Times New Roman" pitchFamily="18" charset="0"/>
                <a:ea typeface="+mj-ea"/>
                <a:cs typeface="+mj-cs"/>
              </a:rPr>
              <a:t> </a:t>
            </a:r>
            <a:r>
              <a:rPr kumimoji="0" lang="en-US" sz="3200" b="1" i="0" u="none" strike="noStrike" kern="0" cap="none" spc="0" normalizeH="0" noProof="0" dirty="0" err="1" smtClean="0">
                <a:ln>
                  <a:noFill/>
                </a:ln>
                <a:solidFill>
                  <a:srgbClr val="FF0000"/>
                </a:solidFill>
                <a:effectLst/>
                <a:uLnTx/>
                <a:uFillTx/>
                <a:latin typeface="Times New Roman" pitchFamily="18" charset="0"/>
                <a:ea typeface="+mj-ea"/>
                <a:cs typeface="+mj-cs"/>
              </a:rPr>
              <a:t>thành</a:t>
            </a:r>
            <a:r>
              <a:rPr kumimoji="0" lang="en-US" sz="3200" b="1" i="0" u="none" strike="noStrike" kern="0" cap="none" spc="0" normalizeH="0" noProof="0" dirty="0" smtClean="0">
                <a:ln>
                  <a:noFill/>
                </a:ln>
                <a:solidFill>
                  <a:srgbClr val="FF0000"/>
                </a:solidFill>
                <a:effectLst/>
                <a:uLnTx/>
                <a:uFillTx/>
                <a:latin typeface="Times New Roman" pitchFamily="18" charset="0"/>
                <a:ea typeface="+mj-ea"/>
                <a:cs typeface="+mj-cs"/>
              </a:rPr>
              <a:t> </a:t>
            </a:r>
            <a:r>
              <a:rPr kumimoji="0" lang="en-US" sz="3200" b="1" i="0" u="none" strike="noStrike" kern="0" cap="none" spc="0" normalizeH="0" noProof="0" dirty="0" err="1" smtClean="0">
                <a:ln>
                  <a:noFill/>
                </a:ln>
                <a:solidFill>
                  <a:srgbClr val="FF0000"/>
                </a:solidFill>
                <a:effectLst/>
                <a:uLnTx/>
                <a:uFillTx/>
                <a:latin typeface="Times New Roman" pitchFamily="18" charset="0"/>
                <a:ea typeface="+mj-ea"/>
                <a:cs typeface="+mj-cs"/>
              </a:rPr>
              <a:t>phần</a:t>
            </a:r>
            <a:r>
              <a:rPr kumimoji="0" lang="en-US" sz="3200" b="1" i="0" u="none" strike="noStrike" kern="0" cap="none" spc="0" normalizeH="0" noProof="0" dirty="0" smtClean="0">
                <a:ln>
                  <a:noFill/>
                </a:ln>
                <a:solidFill>
                  <a:srgbClr val="FF0000"/>
                </a:solidFill>
                <a:effectLst/>
                <a:uLnTx/>
                <a:uFillTx/>
                <a:latin typeface="Times New Roman" pitchFamily="18" charset="0"/>
                <a:ea typeface="+mj-ea"/>
                <a:cs typeface="+mj-cs"/>
              </a:rPr>
              <a:t> </a:t>
            </a:r>
            <a:r>
              <a:rPr kumimoji="0" lang="en-US" sz="3200" b="1" i="0" u="none" strike="noStrike" kern="0" cap="none" spc="0" normalizeH="0" noProof="0" dirty="0" err="1" smtClean="0">
                <a:ln>
                  <a:noFill/>
                </a:ln>
                <a:solidFill>
                  <a:srgbClr val="FF0000"/>
                </a:solidFill>
                <a:effectLst/>
                <a:uLnTx/>
                <a:uFillTx/>
                <a:latin typeface="Times New Roman" pitchFamily="18" charset="0"/>
                <a:ea typeface="+mj-ea"/>
                <a:cs typeface="+mj-cs"/>
              </a:rPr>
              <a:t>cấu</a:t>
            </a:r>
            <a:r>
              <a:rPr kumimoji="0" lang="en-US" sz="3200" b="1" i="0" u="none" strike="noStrike" kern="0" cap="none" spc="0" normalizeH="0" noProof="0" dirty="0" smtClean="0">
                <a:ln>
                  <a:noFill/>
                </a:ln>
                <a:solidFill>
                  <a:srgbClr val="FF0000"/>
                </a:solidFill>
                <a:effectLst/>
                <a:uLnTx/>
                <a:uFillTx/>
                <a:latin typeface="Times New Roman" pitchFamily="18" charset="0"/>
                <a:ea typeface="+mj-ea"/>
                <a:cs typeface="+mj-cs"/>
              </a:rPr>
              <a:t> </a:t>
            </a:r>
            <a:r>
              <a:rPr kumimoji="0" lang="en-US" sz="3200" b="1" i="0" u="none" strike="noStrike" kern="0" cap="none" spc="0" normalizeH="0" noProof="0" dirty="0" err="1" smtClean="0">
                <a:ln>
                  <a:noFill/>
                </a:ln>
                <a:solidFill>
                  <a:srgbClr val="FF0000"/>
                </a:solidFill>
                <a:effectLst/>
                <a:uLnTx/>
                <a:uFillTx/>
                <a:latin typeface="Times New Roman" pitchFamily="18" charset="0"/>
                <a:ea typeface="+mj-ea"/>
                <a:cs typeface="+mj-cs"/>
              </a:rPr>
              <a:t>tạo</a:t>
            </a:r>
            <a:r>
              <a:rPr kumimoji="0" lang="en-US" sz="3200" b="1" i="0" u="none" strike="noStrike" kern="0" cap="none" spc="0" normalizeH="0" noProof="0" dirty="0" smtClean="0">
                <a:ln>
                  <a:noFill/>
                </a:ln>
                <a:solidFill>
                  <a:srgbClr val="FF0000"/>
                </a:solidFill>
                <a:effectLst/>
                <a:uLnTx/>
                <a:uFillTx/>
                <a:latin typeface="Times New Roman" pitchFamily="18" charset="0"/>
                <a:ea typeface="+mj-ea"/>
                <a:cs typeface="+mj-cs"/>
              </a:rPr>
              <a:t> </a:t>
            </a:r>
            <a:r>
              <a:rPr kumimoji="0" lang="en-US" sz="3200" b="1" i="0" u="none" strike="noStrike" kern="0" cap="none" spc="0" normalizeH="0" noProof="0" dirty="0" err="1" smtClean="0">
                <a:ln>
                  <a:noFill/>
                </a:ln>
                <a:solidFill>
                  <a:srgbClr val="FF0000"/>
                </a:solidFill>
                <a:effectLst/>
                <a:uLnTx/>
                <a:uFillTx/>
                <a:latin typeface="Times New Roman" pitchFamily="18" charset="0"/>
                <a:ea typeface="+mj-ea"/>
                <a:cs typeface="+mj-cs"/>
              </a:rPr>
              <a:t>của</a:t>
            </a:r>
            <a:r>
              <a:rPr kumimoji="0" lang="en-US" sz="3200" b="1" i="0" u="none" strike="noStrike" kern="0" cap="none" spc="0" normalizeH="0" noProof="0" dirty="0" smtClean="0">
                <a:ln>
                  <a:noFill/>
                </a:ln>
                <a:solidFill>
                  <a:srgbClr val="FF0000"/>
                </a:solidFill>
                <a:effectLst/>
                <a:uLnTx/>
                <a:uFillTx/>
                <a:latin typeface="Times New Roman" pitchFamily="18" charset="0"/>
                <a:ea typeface="+mj-ea"/>
                <a:cs typeface="+mj-cs"/>
              </a:rPr>
              <a:t> </a:t>
            </a:r>
            <a:r>
              <a:rPr kumimoji="0" lang="en-US" sz="3200" b="1" i="0" u="none" strike="noStrike" kern="0" cap="none" spc="0" normalizeH="0" noProof="0" dirty="0" err="1" smtClean="0">
                <a:ln>
                  <a:noFill/>
                </a:ln>
                <a:solidFill>
                  <a:srgbClr val="FF0000"/>
                </a:solidFill>
                <a:effectLst/>
                <a:uLnTx/>
                <a:uFillTx/>
                <a:latin typeface="Times New Roman" pitchFamily="18" charset="0"/>
                <a:ea typeface="+mj-ea"/>
                <a:cs typeface="+mj-cs"/>
              </a:rPr>
              <a:t>máu</a:t>
            </a:r>
            <a:endParaRPr kumimoji="0" lang="en-US" sz="3200" b="1" i="0" u="none" strike="noStrike" kern="0" cap="none" spc="0" normalizeH="0" baseline="0" noProof="0" dirty="0" smtClean="0">
              <a:ln>
                <a:noFill/>
              </a:ln>
              <a:solidFill>
                <a:srgbClr val="FF0000"/>
              </a:solidFill>
              <a:effectLst/>
              <a:uLnTx/>
              <a:uFillTx/>
              <a:latin typeface="Times New Roman" pitchFamily="18" charset="0"/>
              <a:ea typeface="+mj-ea"/>
              <a:cs typeface="+mj-cs"/>
            </a:endParaRPr>
          </a:p>
        </p:txBody>
      </p:sp>
      <p:sp>
        <p:nvSpPr>
          <p:cNvPr id="5" name="Rectangle 10"/>
          <p:cNvSpPr>
            <a:spLocks noChangeArrowheads="1"/>
          </p:cNvSpPr>
          <p:nvPr/>
        </p:nvSpPr>
        <p:spPr bwMode="auto">
          <a:xfrm>
            <a:off x="357158" y="-24"/>
            <a:ext cx="8715436" cy="1071570"/>
          </a:xfrm>
          <a:prstGeom prst="rect">
            <a:avLst/>
          </a:prstGeom>
          <a:solidFill>
            <a:schemeClr val="bg1"/>
          </a:solidFill>
          <a:ln w="38100">
            <a:solidFill>
              <a:srgbClr val="CC3300"/>
            </a:solidFill>
            <a:miter lim="800000"/>
            <a:headEnd/>
            <a:tailEnd/>
          </a:ln>
          <a:effectLst>
            <a:glow rad="228600">
              <a:schemeClr val="accent6">
                <a:satMod val="175000"/>
                <a:alpha val="40000"/>
              </a:schemeClr>
            </a:glow>
          </a:effectLst>
        </p:spPr>
        <p:txBody>
          <a:bodyPr anchor="ctr"/>
          <a:lstStyle/>
          <a:p>
            <a:r>
              <a:rPr lang="en-US" sz="3200" b="1" dirty="0" smtClean="0">
                <a:solidFill>
                  <a:schemeClr val="bg2">
                    <a:lumMod val="75000"/>
                  </a:schemeClr>
                </a:solidFill>
              </a:rPr>
              <a:t> </a:t>
            </a:r>
            <a:r>
              <a:rPr lang="en-US" sz="3200" b="1" dirty="0" smtClean="0">
                <a:solidFill>
                  <a:srgbClr val="FF0000"/>
                </a:solidFill>
              </a:rPr>
              <a:t>BÀI 13: </a:t>
            </a:r>
          </a:p>
          <a:p>
            <a:r>
              <a:rPr lang="en-US" sz="3200" b="1" dirty="0" smtClean="0">
                <a:solidFill>
                  <a:srgbClr val="FF0000"/>
                </a:solidFill>
              </a:rPr>
              <a:t>MÁU VÀ MÔI TRƯỜNG TRONG CƠ THỂ</a:t>
            </a:r>
            <a:endParaRPr lang="en-US"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box(in)">
                                      <p:cBhvr>
                                        <p:cTn id="13" dur="500"/>
                                        <p:tgtEl>
                                          <p:spTgt spid="512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amond(in)">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p:bldP spid="4"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Content Placeholder 3" descr="Thi nghiem tim hieu thanh phan cau tao cua mau.jpg"/>
          <p:cNvPicPr>
            <a:picLocks noGrp="1" noChangeAspect="1"/>
          </p:cNvPicPr>
          <p:nvPr>
            <p:ph idx="1"/>
          </p:nvPr>
        </p:nvPicPr>
        <p:blipFill>
          <a:blip r:embed="rId2">
            <a:lum/>
          </a:blip>
          <a:srcRect/>
          <a:stretch>
            <a:fillRect/>
          </a:stretch>
        </p:blipFill>
        <p:spPr>
          <a:xfrm>
            <a:off x="0" y="-24"/>
            <a:ext cx="9144000" cy="68580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122" name="Title 1"/>
          <p:cNvSpPr>
            <a:spLocks noGrp="1"/>
          </p:cNvSpPr>
          <p:nvPr>
            <p:ph type="title"/>
          </p:nvPr>
        </p:nvSpPr>
        <p:spPr>
          <a:xfrm>
            <a:off x="0" y="6334804"/>
            <a:ext cx="9001156" cy="523220"/>
          </a:xfrm>
          <a:solidFill>
            <a:srgbClr val="FFFF00"/>
          </a:solidFill>
        </p:spPr>
        <p:txBody>
          <a:bodyPr wrap="square" anchor="t">
            <a:spAutoFit/>
          </a:bodyPr>
          <a:lstStyle/>
          <a:p>
            <a:pPr eaLnBrk="1" hangingPunct="1"/>
            <a:r>
              <a:rPr lang="en-US" sz="2800" b="1" dirty="0" err="1" smtClean="0">
                <a:solidFill>
                  <a:schemeClr val="accent4"/>
                </a:solidFill>
                <a:latin typeface="Times New Roman" pitchFamily="18" charset="0"/>
                <a:cs typeface="Times New Roman" pitchFamily="18" charset="0"/>
              </a:rPr>
              <a:t>Hình</a:t>
            </a:r>
            <a:r>
              <a:rPr lang="en-US" sz="2800" b="1" dirty="0" smtClean="0">
                <a:solidFill>
                  <a:schemeClr val="accent4"/>
                </a:solidFill>
                <a:latin typeface="Times New Roman" pitchFamily="18" charset="0"/>
                <a:cs typeface="Times New Roman" pitchFamily="18" charset="0"/>
              </a:rPr>
              <a:t> 13.1: </a:t>
            </a:r>
            <a:r>
              <a:rPr lang="en-US" sz="2800" b="1" dirty="0" err="1" smtClean="0">
                <a:solidFill>
                  <a:schemeClr val="accent4"/>
                </a:solidFill>
                <a:latin typeface="Times New Roman" pitchFamily="18" charset="0"/>
                <a:cs typeface="Times New Roman" pitchFamily="18" charset="0"/>
              </a:rPr>
              <a:t>Thí</a:t>
            </a:r>
            <a:r>
              <a:rPr lang="en-US" sz="2800" b="1" dirty="0" smtClean="0">
                <a:solidFill>
                  <a:schemeClr val="accent4"/>
                </a:solidFill>
                <a:latin typeface="Times New Roman" pitchFamily="18" charset="0"/>
                <a:cs typeface="Times New Roman" pitchFamily="18" charset="0"/>
              </a:rPr>
              <a:t> </a:t>
            </a:r>
            <a:r>
              <a:rPr lang="en-US" sz="2800" b="1" dirty="0" err="1" smtClean="0">
                <a:solidFill>
                  <a:schemeClr val="accent4"/>
                </a:solidFill>
                <a:latin typeface="Times New Roman" pitchFamily="18" charset="0"/>
                <a:cs typeface="Times New Roman" pitchFamily="18" charset="0"/>
              </a:rPr>
              <a:t>nghiệm</a:t>
            </a:r>
            <a:r>
              <a:rPr lang="en-US" sz="2800" b="1" dirty="0" smtClean="0">
                <a:solidFill>
                  <a:schemeClr val="accent4"/>
                </a:solidFill>
                <a:latin typeface="Times New Roman" pitchFamily="18" charset="0"/>
                <a:cs typeface="Times New Roman" pitchFamily="18" charset="0"/>
              </a:rPr>
              <a:t> </a:t>
            </a:r>
            <a:r>
              <a:rPr lang="en-US" sz="2800" b="1" dirty="0" err="1" smtClean="0">
                <a:solidFill>
                  <a:schemeClr val="accent4"/>
                </a:solidFill>
                <a:latin typeface="Times New Roman" pitchFamily="18" charset="0"/>
                <a:cs typeface="Times New Roman" pitchFamily="18" charset="0"/>
              </a:rPr>
              <a:t>tìm</a:t>
            </a:r>
            <a:r>
              <a:rPr lang="en-US" sz="2800" b="1" dirty="0" smtClean="0">
                <a:solidFill>
                  <a:schemeClr val="accent4"/>
                </a:solidFill>
                <a:latin typeface="Times New Roman" pitchFamily="18" charset="0"/>
                <a:cs typeface="Times New Roman" pitchFamily="18" charset="0"/>
              </a:rPr>
              <a:t> </a:t>
            </a:r>
            <a:r>
              <a:rPr lang="en-US" sz="2800" b="1" dirty="0" err="1" smtClean="0">
                <a:solidFill>
                  <a:schemeClr val="accent4"/>
                </a:solidFill>
                <a:latin typeface="Times New Roman" pitchFamily="18" charset="0"/>
                <a:cs typeface="Times New Roman" pitchFamily="18" charset="0"/>
              </a:rPr>
              <a:t>hiểu</a:t>
            </a:r>
            <a:r>
              <a:rPr lang="en-US" sz="2800" b="1" dirty="0" smtClean="0">
                <a:solidFill>
                  <a:schemeClr val="accent4"/>
                </a:solidFill>
                <a:latin typeface="Times New Roman" pitchFamily="18" charset="0"/>
                <a:cs typeface="Times New Roman" pitchFamily="18" charset="0"/>
              </a:rPr>
              <a:t> </a:t>
            </a:r>
            <a:r>
              <a:rPr lang="en-US" sz="2800" b="1" dirty="0" err="1" smtClean="0">
                <a:solidFill>
                  <a:schemeClr val="accent4"/>
                </a:solidFill>
                <a:latin typeface="Times New Roman" pitchFamily="18" charset="0"/>
                <a:cs typeface="Times New Roman" pitchFamily="18" charset="0"/>
              </a:rPr>
              <a:t>thành</a:t>
            </a:r>
            <a:r>
              <a:rPr lang="en-US" sz="2800" b="1" dirty="0" smtClean="0">
                <a:solidFill>
                  <a:schemeClr val="accent4"/>
                </a:solidFill>
                <a:latin typeface="Times New Roman" pitchFamily="18" charset="0"/>
                <a:cs typeface="Times New Roman" pitchFamily="18" charset="0"/>
              </a:rPr>
              <a:t> </a:t>
            </a:r>
            <a:r>
              <a:rPr lang="en-US" sz="2800" b="1" dirty="0" err="1" smtClean="0">
                <a:solidFill>
                  <a:schemeClr val="accent4"/>
                </a:solidFill>
                <a:latin typeface="Times New Roman" pitchFamily="18" charset="0"/>
                <a:cs typeface="Times New Roman" pitchFamily="18" charset="0"/>
              </a:rPr>
              <a:t>phần</a:t>
            </a:r>
            <a:r>
              <a:rPr lang="en-US" sz="2800" b="1" dirty="0" smtClean="0">
                <a:solidFill>
                  <a:schemeClr val="accent4"/>
                </a:solidFill>
                <a:latin typeface="Times New Roman" pitchFamily="18" charset="0"/>
                <a:cs typeface="Times New Roman" pitchFamily="18" charset="0"/>
              </a:rPr>
              <a:t> </a:t>
            </a:r>
            <a:r>
              <a:rPr lang="en-US" sz="2800" b="1" dirty="0" err="1" smtClean="0">
                <a:solidFill>
                  <a:schemeClr val="accent4"/>
                </a:solidFill>
                <a:latin typeface="Times New Roman" pitchFamily="18" charset="0"/>
                <a:cs typeface="Times New Roman" pitchFamily="18" charset="0"/>
              </a:rPr>
              <a:t>của</a:t>
            </a:r>
            <a:r>
              <a:rPr lang="en-US" sz="2800" b="1" dirty="0" smtClean="0">
                <a:solidFill>
                  <a:schemeClr val="accent4"/>
                </a:solidFill>
                <a:latin typeface="Times New Roman" pitchFamily="18" charset="0"/>
                <a:cs typeface="Times New Roman" pitchFamily="18" charset="0"/>
              </a:rPr>
              <a:t> </a:t>
            </a:r>
            <a:r>
              <a:rPr lang="en-US" sz="2800" b="1" dirty="0" err="1" smtClean="0">
                <a:solidFill>
                  <a:schemeClr val="accent4"/>
                </a:solidFill>
                <a:latin typeface="Times New Roman" pitchFamily="18" charset="0"/>
                <a:cs typeface="Times New Roman" pitchFamily="18" charset="0"/>
              </a:rPr>
              <a:t>máu</a:t>
            </a:r>
            <a:endParaRPr lang="en-US" sz="2800" b="1" dirty="0" smtClean="0">
              <a:solidFill>
                <a:schemeClr val="accent4"/>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Content Placeholder 3" descr="Thi nghiem tim hieu thanh phan cau tao cua mau.jpg"/>
          <p:cNvPicPr>
            <a:picLocks noGrp="1" noChangeAspect="1"/>
          </p:cNvPicPr>
          <p:nvPr>
            <p:ph idx="1"/>
          </p:nvPr>
        </p:nvPicPr>
        <p:blipFill>
          <a:blip r:embed="rId2"/>
          <a:srcRect r="37500" b="73958"/>
          <a:stretch>
            <a:fillRect/>
          </a:stretch>
        </p:blipFill>
        <p:spPr>
          <a:xfrm>
            <a:off x="0" y="1285860"/>
            <a:ext cx="5715008" cy="40005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Rectangle 13"/>
          <p:cNvSpPr/>
          <p:nvPr/>
        </p:nvSpPr>
        <p:spPr bwMode="auto">
          <a:xfrm>
            <a:off x="1928794" y="3071810"/>
            <a:ext cx="3286148" cy="10001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 name="Right Arrow 3"/>
          <p:cNvSpPr/>
          <p:nvPr/>
        </p:nvSpPr>
        <p:spPr bwMode="auto">
          <a:xfrm>
            <a:off x="2000232" y="3714752"/>
            <a:ext cx="3143272" cy="428628"/>
          </a:xfrm>
          <a:prstGeom prst="rightArrow">
            <a:avLst/>
          </a:prstGeom>
          <a:solidFill>
            <a:srgbClr val="AF118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 name="Right Arrow 4"/>
          <p:cNvSpPr/>
          <p:nvPr/>
        </p:nvSpPr>
        <p:spPr bwMode="auto">
          <a:xfrm>
            <a:off x="5643570" y="2643182"/>
            <a:ext cx="571504" cy="571504"/>
          </a:xfrm>
          <a:prstGeom prst="rightArrow">
            <a:avLst/>
          </a:prstGeom>
          <a:solidFill>
            <a:srgbClr val="00CC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 name="Right Arrow 5"/>
          <p:cNvSpPr/>
          <p:nvPr/>
        </p:nvSpPr>
        <p:spPr bwMode="auto">
          <a:xfrm>
            <a:off x="5715008" y="4143380"/>
            <a:ext cx="571504" cy="500066"/>
          </a:xfrm>
          <a:prstGeom prst="rightArrow">
            <a:avLst/>
          </a:prstGeom>
          <a:solidFill>
            <a:srgbClr val="00CC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 name="Rectangle 7"/>
          <p:cNvSpPr/>
          <p:nvPr/>
        </p:nvSpPr>
        <p:spPr bwMode="auto">
          <a:xfrm>
            <a:off x="2000232" y="1500174"/>
            <a:ext cx="2214578" cy="50006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rPr>
              <a:t>Chất</a:t>
            </a:r>
            <a:r>
              <a:rPr kumimoji="0" lang="en-US" sz="2400" b="1" i="0" u="none" strike="noStrike" cap="none" normalizeH="0" dirty="0" smtClean="0">
                <a:ln>
                  <a:noFill/>
                </a:ln>
                <a:solidFill>
                  <a:schemeClr val="tx1"/>
                </a:solidFill>
                <a:effectLst/>
                <a:latin typeface="Times New Roman" pitchFamily="18" charset="0"/>
              </a:rPr>
              <a:t> </a:t>
            </a:r>
            <a:r>
              <a:rPr kumimoji="0" lang="en-US" sz="2400" b="1" i="0" u="none" strike="noStrike" cap="none" normalizeH="0" dirty="0" err="1" smtClean="0">
                <a:ln>
                  <a:noFill/>
                </a:ln>
                <a:solidFill>
                  <a:schemeClr val="tx1"/>
                </a:solidFill>
                <a:effectLst/>
                <a:latin typeface="Times New Roman" pitchFamily="18" charset="0"/>
              </a:rPr>
              <a:t>chống</a:t>
            </a:r>
            <a:r>
              <a:rPr kumimoji="0" lang="en-US" sz="2400" b="1" i="0" u="none" strike="noStrike" cap="none" normalizeH="0" dirty="0" smtClean="0">
                <a:ln>
                  <a:noFill/>
                </a:ln>
                <a:solidFill>
                  <a:schemeClr val="tx1"/>
                </a:solidFill>
                <a:effectLst/>
                <a:latin typeface="Times New Roman" pitchFamily="18" charset="0"/>
              </a:rPr>
              <a:t> </a:t>
            </a:r>
            <a:r>
              <a:rPr kumimoji="0" lang="en-US" sz="2400" b="1" i="0" u="none" strike="noStrike" cap="none" normalizeH="0" dirty="0" err="1" smtClean="0">
                <a:ln>
                  <a:noFill/>
                </a:ln>
                <a:solidFill>
                  <a:schemeClr val="tx1"/>
                </a:solidFill>
                <a:effectLst/>
                <a:latin typeface="Times New Roman" pitchFamily="18" charset="0"/>
              </a:rPr>
              <a:t>đông</a:t>
            </a:r>
            <a:endParaRPr kumimoji="0" lang="en-US" sz="2400" b="1" i="0" u="none" strike="noStrike" cap="none" normalizeH="0" baseline="0" dirty="0" smtClean="0">
              <a:ln>
                <a:noFill/>
              </a:ln>
              <a:solidFill>
                <a:schemeClr val="tx1"/>
              </a:solidFill>
              <a:effectLst/>
              <a:latin typeface="Times New Roman" pitchFamily="18" charset="0"/>
            </a:endParaRPr>
          </a:p>
        </p:txBody>
      </p:sp>
      <p:sp>
        <p:nvSpPr>
          <p:cNvPr id="9" name="Rectangle 8"/>
          <p:cNvSpPr/>
          <p:nvPr/>
        </p:nvSpPr>
        <p:spPr bwMode="auto">
          <a:xfrm>
            <a:off x="438120" y="1571612"/>
            <a:ext cx="776294" cy="50006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b="1" dirty="0" err="1" smtClean="0"/>
              <a:t>Máu</a:t>
            </a:r>
            <a:r>
              <a:rPr lang="en-US" b="1" dirty="0" smtClean="0"/>
              <a:t> </a:t>
            </a:r>
            <a:endParaRPr kumimoji="0" lang="en-US" sz="2400" b="1" i="0" u="none" strike="noStrike" cap="none" normalizeH="0" baseline="0" dirty="0" smtClean="0">
              <a:ln>
                <a:noFill/>
              </a:ln>
              <a:solidFill>
                <a:schemeClr val="tx1"/>
              </a:solidFill>
              <a:effectLst/>
              <a:latin typeface="Times New Roman" pitchFamily="18" charset="0"/>
            </a:endParaRPr>
          </a:p>
        </p:txBody>
      </p:sp>
      <p:sp>
        <p:nvSpPr>
          <p:cNvPr id="10" name="Rectangle 9"/>
          <p:cNvSpPr/>
          <p:nvPr/>
        </p:nvSpPr>
        <p:spPr bwMode="auto">
          <a:xfrm>
            <a:off x="438120" y="2714620"/>
            <a:ext cx="776294" cy="50006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b="1" dirty="0" smtClean="0"/>
              <a:t>5ml </a:t>
            </a:r>
            <a:endParaRPr kumimoji="0" lang="en-US" sz="2400" b="1" i="0" u="none" strike="noStrike" cap="none" normalizeH="0" baseline="0" dirty="0" smtClean="0">
              <a:ln>
                <a:noFill/>
              </a:ln>
              <a:solidFill>
                <a:schemeClr val="tx1"/>
              </a:solidFill>
              <a:effectLst/>
              <a:latin typeface="Times New Roman" pitchFamily="18" charset="0"/>
            </a:endParaRPr>
          </a:p>
        </p:txBody>
      </p:sp>
      <p:sp>
        <p:nvSpPr>
          <p:cNvPr id="13" name="Rectangle 12"/>
          <p:cNvSpPr/>
          <p:nvPr/>
        </p:nvSpPr>
        <p:spPr bwMode="auto">
          <a:xfrm>
            <a:off x="6215074" y="1643050"/>
            <a:ext cx="2786082" cy="1428760"/>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rPr>
              <a:t>Lỏng</a:t>
            </a:r>
            <a:r>
              <a:rPr lang="en-US" b="1" dirty="0" smtClean="0"/>
              <a:t>, </a:t>
            </a:r>
            <a:r>
              <a:rPr lang="en-US" b="1" dirty="0" err="1" smtClean="0"/>
              <a:t>màu</a:t>
            </a:r>
            <a:r>
              <a:rPr lang="en-US" b="1" dirty="0" smtClean="0"/>
              <a:t> </a:t>
            </a:r>
            <a:r>
              <a:rPr lang="en-US" b="1" dirty="0" err="1" smtClean="0"/>
              <a:t>vàng</a:t>
            </a:r>
            <a:r>
              <a:rPr lang="en-US" b="1" dirty="0" smtClean="0"/>
              <a:t> </a:t>
            </a:r>
            <a:r>
              <a:rPr lang="en-US" b="1" dirty="0" err="1" smtClean="0"/>
              <a:t>nhạt</a:t>
            </a:r>
            <a:r>
              <a:rPr lang="en-US" b="1" dirty="0" smtClean="0"/>
              <a:t> </a:t>
            </a:r>
          </a:p>
          <a:p>
            <a:pPr marL="0" marR="0" indent="0" algn="ctr" defTabSz="914400" rtl="0" eaLnBrk="1" fontAlgn="base" latinLnBrk="0" hangingPunct="1">
              <a:lnSpc>
                <a:spcPct val="100000"/>
              </a:lnSpc>
              <a:spcBef>
                <a:spcPct val="0"/>
              </a:spcBef>
              <a:spcAft>
                <a:spcPct val="0"/>
              </a:spcAft>
              <a:buClrTx/>
              <a:buSzTx/>
              <a:buFontTx/>
              <a:buNone/>
              <a:tabLst/>
            </a:pPr>
            <a:r>
              <a:rPr lang="en-US" b="1" dirty="0" err="1" smtClean="0"/>
              <a:t>chiếm</a:t>
            </a:r>
            <a:r>
              <a:rPr lang="en-US" b="1" dirty="0" smtClean="0"/>
              <a:t> 55% </a:t>
            </a:r>
            <a:r>
              <a:rPr lang="en-US" b="1" dirty="0" err="1" smtClean="0"/>
              <a:t>thể</a:t>
            </a:r>
            <a:r>
              <a:rPr lang="en-US" b="1" dirty="0" smtClean="0"/>
              <a:t> </a:t>
            </a:r>
            <a:r>
              <a:rPr lang="en-US" b="1" dirty="0" err="1" smtClean="0"/>
              <a:t>tích</a:t>
            </a:r>
            <a:endParaRPr kumimoji="0" lang="en-US" sz="2400" b="1" i="0" u="none" strike="noStrike" cap="none" normalizeH="0" baseline="0" dirty="0" smtClean="0">
              <a:ln>
                <a:noFill/>
              </a:ln>
              <a:solidFill>
                <a:schemeClr val="tx1"/>
              </a:solidFill>
              <a:effectLst/>
              <a:latin typeface="Times New Roman" pitchFamily="18" charset="0"/>
            </a:endParaRPr>
          </a:p>
        </p:txBody>
      </p:sp>
      <p:sp>
        <p:nvSpPr>
          <p:cNvPr id="15" name="Rectangle 14"/>
          <p:cNvSpPr/>
          <p:nvPr/>
        </p:nvSpPr>
        <p:spPr bwMode="auto">
          <a:xfrm>
            <a:off x="6215074" y="4214818"/>
            <a:ext cx="2786082" cy="1428760"/>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b="1" dirty="0" err="1" smtClean="0"/>
              <a:t>Đặc</a:t>
            </a:r>
            <a:r>
              <a:rPr lang="en-US" b="1" dirty="0" smtClean="0"/>
              <a:t> </a:t>
            </a:r>
            <a:r>
              <a:rPr lang="en-US" b="1" dirty="0" err="1" smtClean="0"/>
              <a:t>quánh</a:t>
            </a:r>
            <a:r>
              <a:rPr lang="en-US" b="1" dirty="0" smtClean="0"/>
              <a:t>, </a:t>
            </a:r>
            <a:r>
              <a:rPr lang="en-US" b="1" dirty="0" err="1" smtClean="0"/>
              <a:t>đỏ</a:t>
            </a:r>
            <a:r>
              <a:rPr lang="en-US" b="1" dirty="0" smtClean="0"/>
              <a:t> </a:t>
            </a:r>
            <a:r>
              <a:rPr lang="en-US" b="1" dirty="0" err="1" smtClean="0"/>
              <a:t>thẫm</a:t>
            </a:r>
            <a:r>
              <a:rPr lang="en-US" b="1" dirty="0" smtClean="0"/>
              <a:t> </a:t>
            </a:r>
          </a:p>
          <a:p>
            <a:pPr marL="0" marR="0" indent="0" algn="ctr" defTabSz="914400" rtl="0" eaLnBrk="1" fontAlgn="base" latinLnBrk="0" hangingPunct="1">
              <a:lnSpc>
                <a:spcPct val="100000"/>
              </a:lnSpc>
              <a:spcBef>
                <a:spcPct val="0"/>
              </a:spcBef>
              <a:spcAft>
                <a:spcPct val="0"/>
              </a:spcAft>
              <a:buClrTx/>
              <a:buSzTx/>
              <a:buFontTx/>
              <a:buNone/>
              <a:tabLst/>
            </a:pPr>
            <a:r>
              <a:rPr lang="en-US" b="1" dirty="0" err="1" smtClean="0"/>
              <a:t>chiếm</a:t>
            </a:r>
            <a:r>
              <a:rPr lang="en-US" b="1" dirty="0" smtClean="0"/>
              <a:t> 45% </a:t>
            </a:r>
            <a:r>
              <a:rPr lang="en-US" b="1" dirty="0" err="1" smtClean="0"/>
              <a:t>thể</a:t>
            </a:r>
            <a:r>
              <a:rPr lang="en-US" b="1" dirty="0" smtClean="0"/>
              <a:t> </a:t>
            </a:r>
            <a:r>
              <a:rPr lang="en-US" b="1" dirty="0" err="1" smtClean="0"/>
              <a:t>tích</a:t>
            </a:r>
            <a:endParaRPr kumimoji="0" lang="en-US" sz="2400" b="1" i="0" u="none" strike="noStrike" cap="none" normalizeH="0" baseline="0" dirty="0" smtClean="0">
              <a:ln>
                <a:noFill/>
              </a:ln>
              <a:solidFill>
                <a:schemeClr val="tx1"/>
              </a:solidFill>
              <a:effectLst/>
              <a:latin typeface="Times New Roman" pitchFamily="18" charset="0"/>
            </a:endParaRPr>
          </a:p>
        </p:txBody>
      </p:sp>
      <p:sp>
        <p:nvSpPr>
          <p:cNvPr id="16" name="Rectangle 15"/>
          <p:cNvSpPr/>
          <p:nvPr/>
        </p:nvSpPr>
        <p:spPr bwMode="auto">
          <a:xfrm>
            <a:off x="6215074" y="1428736"/>
            <a:ext cx="2786082" cy="500066"/>
          </a:xfrm>
          <a:prstGeom prst="rect">
            <a:avLst/>
          </a:prstGeom>
          <a:solidFill>
            <a:srgbClr val="FFFF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b="1" dirty="0" err="1" smtClean="0"/>
              <a:t>Huyết</a:t>
            </a:r>
            <a:r>
              <a:rPr lang="en-US" b="1" dirty="0" smtClean="0"/>
              <a:t> </a:t>
            </a:r>
            <a:r>
              <a:rPr lang="en-US" b="1" dirty="0" err="1" smtClean="0"/>
              <a:t>tương</a:t>
            </a:r>
            <a:endParaRPr kumimoji="0" lang="en-US" sz="2400" b="1" i="0" u="none" strike="noStrike" cap="none" normalizeH="0" baseline="0" dirty="0" smtClean="0">
              <a:ln>
                <a:noFill/>
              </a:ln>
              <a:solidFill>
                <a:schemeClr val="tx1"/>
              </a:solidFill>
              <a:effectLst/>
              <a:latin typeface="Times New Roman" pitchFamily="18" charset="0"/>
            </a:endParaRPr>
          </a:p>
        </p:txBody>
      </p:sp>
      <p:sp>
        <p:nvSpPr>
          <p:cNvPr id="17" name="Rectangle 16"/>
          <p:cNvSpPr/>
          <p:nvPr/>
        </p:nvSpPr>
        <p:spPr bwMode="auto">
          <a:xfrm>
            <a:off x="6215074" y="4071942"/>
            <a:ext cx="2786082" cy="500066"/>
          </a:xfrm>
          <a:prstGeom prst="rect">
            <a:avLst/>
          </a:prstGeom>
          <a:solidFill>
            <a:srgbClr val="FFFF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rPr>
              <a:t>Các</a:t>
            </a:r>
            <a:r>
              <a:rPr kumimoji="0" lang="en-US" sz="2400" b="1" i="0" u="none" strike="noStrike" cap="none" normalizeH="0" dirty="0" smtClean="0">
                <a:ln>
                  <a:noFill/>
                </a:ln>
                <a:solidFill>
                  <a:schemeClr val="tx1"/>
                </a:solidFill>
                <a:effectLst/>
                <a:latin typeface="Times New Roman" pitchFamily="18" charset="0"/>
              </a:rPr>
              <a:t> </a:t>
            </a:r>
            <a:r>
              <a:rPr kumimoji="0" lang="en-US" sz="2400" b="1" i="0" u="none" strike="noStrike" cap="none" normalizeH="0" dirty="0" err="1" smtClean="0">
                <a:ln>
                  <a:noFill/>
                </a:ln>
                <a:solidFill>
                  <a:schemeClr val="tx1"/>
                </a:solidFill>
                <a:effectLst/>
                <a:latin typeface="Times New Roman" pitchFamily="18" charset="0"/>
              </a:rPr>
              <a:t>tế</a:t>
            </a:r>
            <a:r>
              <a:rPr kumimoji="0" lang="en-US" sz="2400" b="1" i="0" u="none" strike="noStrike" cap="none" normalizeH="0" dirty="0" smtClean="0">
                <a:ln>
                  <a:noFill/>
                </a:ln>
                <a:solidFill>
                  <a:schemeClr val="tx1"/>
                </a:solidFill>
                <a:effectLst/>
                <a:latin typeface="Times New Roman" pitchFamily="18" charset="0"/>
              </a:rPr>
              <a:t> </a:t>
            </a:r>
            <a:r>
              <a:rPr kumimoji="0" lang="en-US" sz="2400" b="1" i="0" u="none" strike="noStrike" cap="none" normalizeH="0" dirty="0" err="1" smtClean="0">
                <a:ln>
                  <a:noFill/>
                </a:ln>
                <a:solidFill>
                  <a:schemeClr val="tx1"/>
                </a:solidFill>
                <a:effectLst/>
                <a:latin typeface="Times New Roman" pitchFamily="18" charset="0"/>
              </a:rPr>
              <a:t>bào</a:t>
            </a:r>
            <a:r>
              <a:rPr kumimoji="0" lang="en-US" sz="2400" b="1" i="0" u="none" strike="noStrike" cap="none" normalizeH="0" dirty="0" smtClean="0">
                <a:ln>
                  <a:noFill/>
                </a:ln>
                <a:solidFill>
                  <a:schemeClr val="tx1"/>
                </a:solidFill>
                <a:effectLst/>
                <a:latin typeface="Times New Roman" pitchFamily="18" charset="0"/>
              </a:rPr>
              <a:t> </a:t>
            </a:r>
            <a:r>
              <a:rPr kumimoji="0" lang="en-US" sz="2400" b="1" i="0" u="none" strike="noStrike" cap="none" normalizeH="0" dirty="0" err="1" smtClean="0">
                <a:ln>
                  <a:noFill/>
                </a:ln>
                <a:solidFill>
                  <a:schemeClr val="tx1"/>
                </a:solidFill>
                <a:effectLst/>
                <a:latin typeface="Times New Roman" pitchFamily="18" charset="0"/>
              </a:rPr>
              <a:t>máu</a:t>
            </a:r>
            <a:endParaRPr kumimoji="0" lang="en-US" sz="2400" b="1" i="0" u="none" strike="noStrike" cap="none" normalizeH="0" baseline="0" dirty="0" smtClean="0">
              <a:ln>
                <a:noFill/>
              </a:ln>
              <a:solidFill>
                <a:schemeClr val="tx1"/>
              </a:solidFill>
              <a:effectLst/>
              <a:latin typeface="Times New Roman" pitchFamily="18" charset="0"/>
            </a:endParaRPr>
          </a:p>
        </p:txBody>
      </p:sp>
      <p:sp>
        <p:nvSpPr>
          <p:cNvPr id="12" name="Rectangle 11"/>
          <p:cNvSpPr/>
          <p:nvPr/>
        </p:nvSpPr>
        <p:spPr bwMode="auto">
          <a:xfrm>
            <a:off x="2214546" y="3214686"/>
            <a:ext cx="2705120" cy="50006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Times New Roman" pitchFamily="18" charset="0"/>
              </a:rPr>
              <a:t>Để</a:t>
            </a:r>
            <a:r>
              <a:rPr kumimoji="0" lang="en-US" sz="1800" b="1" i="0" u="none" strike="noStrike" cap="none" normalizeH="0" baseline="0" dirty="0" smtClean="0">
                <a:ln>
                  <a:noFill/>
                </a:ln>
                <a:solidFill>
                  <a:schemeClr val="tx1"/>
                </a:solidFill>
                <a:effectLst/>
                <a:latin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rPr>
              <a:t>lắng</a:t>
            </a:r>
            <a:r>
              <a:rPr kumimoji="0" lang="en-US" sz="1800" b="1" i="0" u="none" strike="noStrike" cap="none" normalizeH="0" dirty="0" smtClean="0">
                <a:ln>
                  <a:noFill/>
                </a:ln>
                <a:solidFill>
                  <a:schemeClr val="tx1"/>
                </a:solidFill>
                <a:effectLst/>
                <a:latin typeface="Times New Roman" pitchFamily="18" charset="0"/>
              </a:rPr>
              <a:t> </a:t>
            </a:r>
            <a:r>
              <a:rPr kumimoji="0" lang="en-US" sz="1800" b="1" i="0" u="none" strike="noStrike" cap="none" normalizeH="0" dirty="0" err="1" smtClean="0">
                <a:ln>
                  <a:noFill/>
                </a:ln>
                <a:solidFill>
                  <a:schemeClr val="tx1"/>
                </a:solidFill>
                <a:effectLst/>
                <a:latin typeface="Times New Roman" pitchFamily="18" charset="0"/>
              </a:rPr>
              <a:t>động</a:t>
            </a:r>
            <a:r>
              <a:rPr kumimoji="0" lang="en-US" sz="1800" b="1" i="0" u="none" strike="noStrike" cap="none" normalizeH="0" dirty="0" smtClean="0">
                <a:ln>
                  <a:noFill/>
                </a:ln>
                <a:solidFill>
                  <a:schemeClr val="tx1"/>
                </a:solidFill>
                <a:effectLst/>
                <a:latin typeface="Times New Roman" pitchFamily="18" charset="0"/>
              </a:rPr>
              <a:t> </a:t>
            </a:r>
            <a:r>
              <a:rPr kumimoji="0" lang="en-US" sz="1800" b="1" i="0" u="none" strike="noStrike" cap="none" normalizeH="0" dirty="0" err="1" smtClean="0">
                <a:ln>
                  <a:noFill/>
                </a:ln>
                <a:solidFill>
                  <a:schemeClr val="tx1"/>
                </a:solidFill>
                <a:effectLst/>
                <a:latin typeface="Times New Roman" pitchFamily="18" charset="0"/>
              </a:rPr>
              <a:t>tự</a:t>
            </a:r>
            <a:r>
              <a:rPr kumimoji="0" lang="en-US" sz="1800" b="1" i="0" u="none" strike="noStrike" cap="none" normalizeH="0" dirty="0" smtClean="0">
                <a:ln>
                  <a:noFill/>
                </a:ln>
                <a:solidFill>
                  <a:schemeClr val="tx1"/>
                </a:solidFill>
                <a:effectLst/>
                <a:latin typeface="Times New Roman" pitchFamily="18" charset="0"/>
              </a:rPr>
              <a:t> </a:t>
            </a:r>
            <a:r>
              <a:rPr kumimoji="0" lang="en-US" sz="1800" b="1" i="0" u="none" strike="noStrike" cap="none" normalizeH="0" dirty="0" err="1" smtClean="0">
                <a:ln>
                  <a:noFill/>
                </a:ln>
                <a:solidFill>
                  <a:schemeClr val="tx1"/>
                </a:solidFill>
                <a:effectLst/>
                <a:latin typeface="Times New Roman" pitchFamily="18" charset="0"/>
              </a:rPr>
              <a:t>nhiên</a:t>
            </a:r>
            <a:r>
              <a:rPr kumimoji="0" lang="en-US" sz="1800" b="1" i="0" u="none" strike="noStrike" cap="none" normalizeH="0" dirty="0" smtClean="0">
                <a:ln>
                  <a:noFill/>
                </a:ln>
                <a:solidFill>
                  <a:schemeClr val="tx1"/>
                </a:solidFill>
                <a:effectLst/>
                <a:latin typeface="Times New Roman" pitchFamily="18" charset="0"/>
              </a:rPr>
              <a:t> 3- 4 </a:t>
            </a:r>
            <a:r>
              <a:rPr kumimoji="0" lang="en-US" sz="1800" b="1" i="0" u="none" strike="noStrike" cap="none" normalizeH="0" dirty="0" err="1" smtClean="0">
                <a:ln>
                  <a:noFill/>
                </a:ln>
                <a:solidFill>
                  <a:schemeClr val="tx1"/>
                </a:solidFill>
                <a:effectLst/>
                <a:latin typeface="Times New Roman" pitchFamily="18" charset="0"/>
              </a:rPr>
              <a:t>giờ</a:t>
            </a:r>
            <a:endParaRPr kumimoji="0" lang="en-US" sz="1800" b="1" i="0" u="none" strike="noStrike" cap="none" normalizeH="0" baseline="0" dirty="0" smtClean="0">
              <a:ln>
                <a:noFill/>
              </a:ln>
              <a:solidFill>
                <a:schemeClr val="tx1"/>
              </a:solidFill>
              <a:effectLst/>
              <a:latin typeface="Times New Roman" pitchFamily="18" charset="0"/>
            </a:endParaRPr>
          </a:p>
        </p:txBody>
      </p:sp>
      <p:sp>
        <p:nvSpPr>
          <p:cNvPr id="18" name="Rounded Rectangle 17"/>
          <p:cNvSpPr/>
          <p:nvPr/>
        </p:nvSpPr>
        <p:spPr bwMode="auto">
          <a:xfrm>
            <a:off x="5143504" y="1500174"/>
            <a:ext cx="642942" cy="3786214"/>
          </a:xfrm>
          <a:prstGeom prst="round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9" name="Text Box 9"/>
          <p:cNvSpPr txBox="1">
            <a:spLocks noChangeArrowheads="1"/>
          </p:cNvSpPr>
          <p:nvPr/>
        </p:nvSpPr>
        <p:spPr bwMode="auto">
          <a:xfrm>
            <a:off x="-71470" y="428604"/>
            <a:ext cx="4000500" cy="646113"/>
          </a:xfrm>
          <a:prstGeom prst="rect">
            <a:avLst/>
          </a:prstGeom>
          <a:solidFill>
            <a:srgbClr val="FFC000"/>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spcBef>
                <a:spcPct val="50000"/>
              </a:spcBef>
              <a:defRPr/>
            </a:pPr>
            <a:r>
              <a:rPr lang="en-US" sz="3600" b="1" dirty="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Thí</a:t>
            </a:r>
            <a:r>
              <a:rPr lang="en-US" sz="3600" b="1" dirty="0" smtClean="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nghiệm</a:t>
            </a:r>
            <a:endParaRPr lang="en-US" sz="36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2000"/>
                                        <p:tgtEl>
                                          <p:spTgt spid="1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xit" presetSubtype="16" fill="hold" grpId="0" nodeType="clickEffect">
                                  <p:stCondLst>
                                    <p:cond delay="0"/>
                                  </p:stCondLst>
                                  <p:childTnLst>
                                    <p:animEffect transition="out" filter="box(in)">
                                      <p:cBhvr>
                                        <p:cTn id="14" dur="500"/>
                                        <p:tgtEl>
                                          <p:spTgt spid="18"/>
                                        </p:tgtEl>
                                      </p:cBhvr>
                                    </p:animEffect>
                                    <p:set>
                                      <p:cBhvr>
                                        <p:cTn id="15" dur="1" fill="hold">
                                          <p:stCondLst>
                                            <p:cond delay="499"/>
                                          </p:stCondLst>
                                        </p:cTn>
                                        <p:tgtEl>
                                          <p:spTgt spid="1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ox(in)">
                                      <p:cBhvr>
                                        <p:cTn id="20" dur="500"/>
                                        <p:tgtEl>
                                          <p:spTgt spid="5"/>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ox(in)">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ox(in)">
                                      <p:cBhvr>
                                        <p:cTn id="28" dur="500"/>
                                        <p:tgtEl>
                                          <p:spTgt spid="6"/>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ox(in)">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ox(in)">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ox(in)">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3" grpId="0" animBg="1"/>
      <p:bldP spid="15" grpId="0" animBg="1"/>
      <p:bldP spid="16" grpId="0" animBg="1"/>
      <p:bldP spid="17" grpId="0" animBg="1"/>
      <p:bldP spid="12"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Content Placeholder 3" descr="Thi nghiem tim hieu thanh phan cau tao cua mau.jpg"/>
          <p:cNvPicPr>
            <a:picLocks noGrp="1" noChangeAspect="1"/>
          </p:cNvPicPr>
          <p:nvPr>
            <p:ph idx="1"/>
          </p:nvPr>
        </p:nvPicPr>
        <p:blipFill>
          <a:blip r:embed="rId2">
            <a:lum bright="-40000"/>
          </a:blip>
          <a:srcRect t="25000"/>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122" name="Title 1"/>
          <p:cNvSpPr>
            <a:spLocks noGrp="1"/>
          </p:cNvSpPr>
          <p:nvPr>
            <p:ph type="title"/>
          </p:nvPr>
        </p:nvSpPr>
        <p:spPr>
          <a:xfrm>
            <a:off x="1142976" y="6334804"/>
            <a:ext cx="7210444" cy="523220"/>
          </a:xfrm>
          <a:solidFill>
            <a:srgbClr val="FFFF00"/>
          </a:solidFill>
        </p:spPr>
        <p:txBody>
          <a:bodyPr wrap="square" anchor="t">
            <a:spAutoFit/>
          </a:bodyPr>
          <a:lstStyle/>
          <a:p>
            <a:pPr eaLnBrk="1" hangingPunct="1"/>
            <a:r>
              <a:rPr lang="en-US" sz="2800" dirty="0" err="1" smtClean="0">
                <a:solidFill>
                  <a:schemeClr val="accent4"/>
                </a:solidFill>
                <a:latin typeface="Times New Roman" pitchFamily="18" charset="0"/>
                <a:cs typeface="Times New Roman" pitchFamily="18" charset="0"/>
              </a:rPr>
              <a:t>Hình</a:t>
            </a:r>
            <a:r>
              <a:rPr lang="en-US" sz="2800" dirty="0" smtClean="0">
                <a:solidFill>
                  <a:schemeClr val="accent4"/>
                </a:solidFill>
                <a:latin typeface="Times New Roman" pitchFamily="18" charset="0"/>
                <a:cs typeface="Times New Roman" pitchFamily="18" charset="0"/>
              </a:rPr>
              <a:t>: </a:t>
            </a:r>
            <a:r>
              <a:rPr lang="en-US" sz="2800" dirty="0" err="1" smtClean="0">
                <a:solidFill>
                  <a:schemeClr val="accent4"/>
                </a:solidFill>
                <a:latin typeface="Times New Roman" pitchFamily="18" charset="0"/>
                <a:cs typeface="Times New Roman" pitchFamily="18" charset="0"/>
              </a:rPr>
              <a:t>Thí</a:t>
            </a:r>
            <a:r>
              <a:rPr lang="en-US" sz="2800" dirty="0" smtClean="0">
                <a:solidFill>
                  <a:schemeClr val="accent4"/>
                </a:solidFill>
                <a:latin typeface="Times New Roman" pitchFamily="18" charset="0"/>
                <a:cs typeface="Times New Roman" pitchFamily="18" charset="0"/>
              </a:rPr>
              <a:t> </a:t>
            </a:r>
            <a:r>
              <a:rPr lang="en-US" sz="2800" dirty="0" err="1" smtClean="0">
                <a:solidFill>
                  <a:schemeClr val="accent4"/>
                </a:solidFill>
                <a:latin typeface="Times New Roman" pitchFamily="18" charset="0"/>
                <a:cs typeface="Times New Roman" pitchFamily="18" charset="0"/>
              </a:rPr>
              <a:t>nghiệm</a:t>
            </a:r>
            <a:r>
              <a:rPr lang="en-US" sz="2800" dirty="0" smtClean="0">
                <a:solidFill>
                  <a:schemeClr val="accent4"/>
                </a:solidFill>
                <a:latin typeface="Times New Roman" pitchFamily="18" charset="0"/>
                <a:cs typeface="Times New Roman" pitchFamily="18" charset="0"/>
              </a:rPr>
              <a:t> </a:t>
            </a:r>
            <a:r>
              <a:rPr lang="en-US" sz="2800" dirty="0" err="1" smtClean="0">
                <a:solidFill>
                  <a:schemeClr val="accent4"/>
                </a:solidFill>
                <a:latin typeface="Times New Roman" pitchFamily="18" charset="0"/>
                <a:cs typeface="Times New Roman" pitchFamily="18" charset="0"/>
              </a:rPr>
              <a:t>tìm</a:t>
            </a:r>
            <a:r>
              <a:rPr lang="en-US" sz="2800" dirty="0" smtClean="0">
                <a:solidFill>
                  <a:schemeClr val="accent4"/>
                </a:solidFill>
                <a:latin typeface="Times New Roman" pitchFamily="18" charset="0"/>
                <a:cs typeface="Times New Roman" pitchFamily="18" charset="0"/>
              </a:rPr>
              <a:t> </a:t>
            </a:r>
            <a:r>
              <a:rPr lang="en-US" sz="2800" dirty="0" err="1" smtClean="0">
                <a:solidFill>
                  <a:schemeClr val="accent4"/>
                </a:solidFill>
                <a:latin typeface="Times New Roman" pitchFamily="18" charset="0"/>
                <a:cs typeface="Times New Roman" pitchFamily="18" charset="0"/>
              </a:rPr>
              <a:t>hiểu</a:t>
            </a:r>
            <a:r>
              <a:rPr lang="en-US" sz="2800" dirty="0" smtClean="0">
                <a:solidFill>
                  <a:schemeClr val="accent4"/>
                </a:solidFill>
                <a:latin typeface="Times New Roman" pitchFamily="18" charset="0"/>
                <a:cs typeface="Times New Roman" pitchFamily="18" charset="0"/>
              </a:rPr>
              <a:t> </a:t>
            </a:r>
            <a:r>
              <a:rPr lang="en-US" sz="2800" dirty="0" err="1" smtClean="0">
                <a:solidFill>
                  <a:schemeClr val="accent4"/>
                </a:solidFill>
                <a:latin typeface="Times New Roman" pitchFamily="18" charset="0"/>
                <a:cs typeface="Times New Roman" pitchFamily="18" charset="0"/>
              </a:rPr>
              <a:t>thành</a:t>
            </a:r>
            <a:r>
              <a:rPr lang="en-US" sz="2800" dirty="0" smtClean="0">
                <a:solidFill>
                  <a:schemeClr val="accent4"/>
                </a:solidFill>
                <a:latin typeface="Times New Roman" pitchFamily="18" charset="0"/>
                <a:cs typeface="Times New Roman" pitchFamily="18" charset="0"/>
              </a:rPr>
              <a:t> </a:t>
            </a:r>
            <a:r>
              <a:rPr lang="en-US" sz="2800" dirty="0" err="1" smtClean="0">
                <a:solidFill>
                  <a:schemeClr val="accent4"/>
                </a:solidFill>
                <a:latin typeface="Times New Roman" pitchFamily="18" charset="0"/>
                <a:cs typeface="Times New Roman" pitchFamily="18" charset="0"/>
              </a:rPr>
              <a:t>phần</a:t>
            </a:r>
            <a:r>
              <a:rPr lang="en-US" sz="2800" dirty="0" smtClean="0">
                <a:solidFill>
                  <a:schemeClr val="accent4"/>
                </a:solidFill>
                <a:latin typeface="Times New Roman" pitchFamily="18" charset="0"/>
                <a:cs typeface="Times New Roman" pitchFamily="18" charset="0"/>
              </a:rPr>
              <a:t> </a:t>
            </a:r>
            <a:r>
              <a:rPr lang="en-US" sz="2800" dirty="0" err="1" smtClean="0">
                <a:solidFill>
                  <a:schemeClr val="accent4"/>
                </a:solidFill>
                <a:latin typeface="Times New Roman" pitchFamily="18" charset="0"/>
                <a:cs typeface="Times New Roman" pitchFamily="18" charset="0"/>
              </a:rPr>
              <a:t>của</a:t>
            </a:r>
            <a:r>
              <a:rPr lang="en-US" sz="2800" dirty="0" smtClean="0">
                <a:solidFill>
                  <a:schemeClr val="accent4"/>
                </a:solidFill>
                <a:latin typeface="Times New Roman" pitchFamily="18" charset="0"/>
                <a:cs typeface="Times New Roman" pitchFamily="18" charset="0"/>
              </a:rPr>
              <a:t> </a:t>
            </a:r>
            <a:r>
              <a:rPr lang="en-US" sz="2800" dirty="0" err="1" smtClean="0">
                <a:solidFill>
                  <a:schemeClr val="accent4"/>
                </a:solidFill>
                <a:latin typeface="Times New Roman" pitchFamily="18" charset="0"/>
                <a:cs typeface="Times New Roman" pitchFamily="18" charset="0"/>
              </a:rPr>
              <a:t>máu</a:t>
            </a:r>
            <a:endParaRPr lang="en-US" sz="2800" dirty="0" smtClean="0">
              <a:solidFill>
                <a:schemeClr val="accent4"/>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2" name="Text Box 10"/>
          <p:cNvSpPr txBox="1">
            <a:spLocks noChangeArrowheads="1"/>
          </p:cNvSpPr>
          <p:nvPr/>
        </p:nvSpPr>
        <p:spPr bwMode="auto">
          <a:xfrm>
            <a:off x="381000" y="3810000"/>
            <a:ext cx="8763000" cy="2031325"/>
          </a:xfrm>
          <a:prstGeom prst="rect">
            <a:avLst/>
          </a:prstGeom>
          <a:solidFill>
            <a:schemeClr val="bg1"/>
          </a:solidFill>
          <a:ln w="9525">
            <a:noFill/>
            <a:miter lim="800000"/>
            <a:headEnd/>
            <a:tailEnd/>
          </a:ln>
          <a:effectLst/>
        </p:spPr>
        <p:txBody>
          <a:bodyPr wrap="square">
            <a:spAutoFit/>
          </a:bodyPr>
          <a:lstStyle/>
          <a:p>
            <a:pPr>
              <a:spcBef>
                <a:spcPct val="50000"/>
              </a:spcBef>
            </a:pPr>
            <a:r>
              <a:rPr lang="en-US" sz="3600" b="1" i="1" dirty="0" err="1"/>
              <a:t>Máu</a:t>
            </a:r>
            <a:r>
              <a:rPr lang="en-US" sz="3600" b="1" i="1" dirty="0"/>
              <a:t> </a:t>
            </a:r>
            <a:r>
              <a:rPr lang="en-US" sz="3600" b="1" i="1" dirty="0" err="1"/>
              <a:t>gồm</a:t>
            </a:r>
            <a:r>
              <a:rPr lang="en-US" sz="3600" b="1" i="1" dirty="0"/>
              <a:t> ……………..   </a:t>
            </a:r>
            <a:r>
              <a:rPr lang="en-US" sz="3600" b="1" i="1" dirty="0" err="1"/>
              <a:t>và</a:t>
            </a:r>
            <a:r>
              <a:rPr lang="en-US" sz="3600" b="1" i="1" dirty="0"/>
              <a:t> </a:t>
            </a:r>
            <a:r>
              <a:rPr lang="en-US" sz="3600" b="1" i="1" dirty="0" err="1"/>
              <a:t>các</a:t>
            </a:r>
            <a:r>
              <a:rPr lang="en-US" sz="3600" b="1" i="1" dirty="0"/>
              <a:t> </a:t>
            </a:r>
            <a:r>
              <a:rPr lang="en-US" sz="3600" b="1" i="1" dirty="0" err="1"/>
              <a:t>tế</a:t>
            </a:r>
            <a:r>
              <a:rPr lang="en-US" sz="3600" b="1" i="1" dirty="0"/>
              <a:t> </a:t>
            </a:r>
            <a:r>
              <a:rPr lang="en-US" sz="3600" b="1" i="1" dirty="0" err="1"/>
              <a:t>bào</a:t>
            </a:r>
            <a:r>
              <a:rPr lang="en-US" sz="3600" b="1" i="1" dirty="0"/>
              <a:t> </a:t>
            </a:r>
            <a:r>
              <a:rPr lang="en-US" sz="3600" b="1" i="1" dirty="0" err="1"/>
              <a:t>máu</a:t>
            </a:r>
            <a:r>
              <a:rPr lang="en-US" sz="3600" b="1" i="1" dirty="0"/>
              <a:t>.</a:t>
            </a:r>
          </a:p>
          <a:p>
            <a:pPr algn="l">
              <a:spcBef>
                <a:spcPct val="50000"/>
              </a:spcBef>
            </a:pPr>
            <a:r>
              <a:rPr lang="en-US" sz="3600" b="1" i="1" dirty="0" err="1"/>
              <a:t>Các</a:t>
            </a:r>
            <a:r>
              <a:rPr lang="en-US" sz="3600" b="1" i="1" dirty="0"/>
              <a:t> </a:t>
            </a:r>
            <a:r>
              <a:rPr lang="en-US" sz="3600" b="1" i="1" dirty="0" err="1"/>
              <a:t>tế</a:t>
            </a:r>
            <a:r>
              <a:rPr lang="en-US" sz="3600" b="1" i="1" dirty="0"/>
              <a:t> </a:t>
            </a:r>
            <a:r>
              <a:rPr lang="en-US" sz="3600" b="1" i="1" dirty="0" err="1"/>
              <a:t>bào</a:t>
            </a:r>
            <a:r>
              <a:rPr lang="en-US" sz="3600" b="1" i="1" dirty="0"/>
              <a:t> </a:t>
            </a:r>
            <a:r>
              <a:rPr lang="en-US" sz="3600" b="1" i="1" dirty="0" err="1"/>
              <a:t>máu</a:t>
            </a:r>
            <a:r>
              <a:rPr lang="en-US" sz="3600" b="1" i="1" dirty="0"/>
              <a:t> </a:t>
            </a:r>
            <a:r>
              <a:rPr lang="en-US" sz="3600" b="1" i="1" dirty="0" err="1"/>
              <a:t>gồm</a:t>
            </a:r>
            <a:r>
              <a:rPr lang="en-US" sz="3600" b="1" i="1" dirty="0"/>
              <a:t> </a:t>
            </a:r>
            <a:r>
              <a:rPr lang="en-US" sz="3600" b="1" i="1" dirty="0" smtClean="0"/>
              <a:t>……………..,</a:t>
            </a:r>
            <a:r>
              <a:rPr lang="en-US" sz="3600" b="1" i="1" dirty="0" err="1" smtClean="0"/>
              <a:t>bạch</a:t>
            </a:r>
            <a:r>
              <a:rPr lang="en-US" sz="3600" b="1" i="1" dirty="0" smtClean="0"/>
              <a:t> </a:t>
            </a:r>
            <a:r>
              <a:rPr lang="en-US" sz="3600" b="1" i="1" dirty="0" err="1"/>
              <a:t>cầu</a:t>
            </a:r>
            <a:r>
              <a:rPr lang="en-US" sz="3600" b="1" i="1" dirty="0"/>
              <a:t> </a:t>
            </a:r>
            <a:r>
              <a:rPr lang="en-US" sz="3600" b="1" i="1" dirty="0" err="1"/>
              <a:t>và</a:t>
            </a:r>
            <a:r>
              <a:rPr lang="en-US" sz="3600" b="1" i="1" dirty="0"/>
              <a:t>………………</a:t>
            </a:r>
          </a:p>
        </p:txBody>
      </p:sp>
      <p:sp>
        <p:nvSpPr>
          <p:cNvPr id="38916" name="Text Box 4"/>
          <p:cNvSpPr txBox="1">
            <a:spLocks noChangeArrowheads="1"/>
          </p:cNvSpPr>
          <p:nvPr/>
        </p:nvSpPr>
        <p:spPr bwMode="auto">
          <a:xfrm>
            <a:off x="609600" y="228600"/>
            <a:ext cx="3657600" cy="646331"/>
          </a:xfrm>
          <a:prstGeom prst="rect">
            <a:avLst/>
          </a:prstGeom>
          <a:solidFill>
            <a:srgbClr val="FFFF00"/>
          </a:solidFill>
          <a:ln w="9525">
            <a:noFill/>
            <a:miter lim="800000"/>
            <a:headEnd/>
            <a:tailEnd/>
          </a:ln>
          <a:effectLst/>
        </p:spPr>
        <p:txBody>
          <a:bodyPr>
            <a:spAutoFit/>
          </a:bodyPr>
          <a:lstStyle/>
          <a:p>
            <a:pPr>
              <a:spcBef>
                <a:spcPct val="50000"/>
              </a:spcBef>
            </a:pPr>
            <a:r>
              <a:rPr lang="en-US" sz="3600" b="1" i="1" dirty="0" err="1"/>
              <a:t>Thảo</a:t>
            </a:r>
            <a:r>
              <a:rPr lang="en-US" sz="3600" b="1" i="1" dirty="0"/>
              <a:t> </a:t>
            </a:r>
            <a:r>
              <a:rPr lang="en-US" sz="3600" b="1" i="1" dirty="0" err="1"/>
              <a:t>luận</a:t>
            </a:r>
            <a:r>
              <a:rPr lang="en-US" sz="3600" b="1" i="1" dirty="0"/>
              <a:t> </a:t>
            </a:r>
          </a:p>
        </p:txBody>
      </p:sp>
      <p:sp>
        <p:nvSpPr>
          <p:cNvPr id="38917" name="Text Box 5"/>
          <p:cNvSpPr txBox="1">
            <a:spLocks noChangeArrowheads="1"/>
          </p:cNvSpPr>
          <p:nvPr/>
        </p:nvSpPr>
        <p:spPr bwMode="auto">
          <a:xfrm>
            <a:off x="609600" y="914400"/>
            <a:ext cx="8105804" cy="584775"/>
          </a:xfrm>
          <a:prstGeom prst="rect">
            <a:avLst/>
          </a:prstGeom>
          <a:solidFill>
            <a:srgbClr val="FFFF00"/>
          </a:solidFill>
          <a:ln w="9525">
            <a:noFill/>
            <a:miter lim="800000"/>
            <a:headEnd/>
            <a:tailEnd/>
          </a:ln>
          <a:effectLst/>
        </p:spPr>
        <p:txBody>
          <a:bodyPr wrap="square">
            <a:spAutoFit/>
          </a:bodyPr>
          <a:lstStyle/>
          <a:p>
            <a:pPr>
              <a:spcBef>
                <a:spcPct val="50000"/>
              </a:spcBef>
            </a:pPr>
            <a:r>
              <a:rPr lang="en-US" sz="3200" b="1" i="1" dirty="0" err="1"/>
              <a:t>Chọn</a:t>
            </a:r>
            <a:r>
              <a:rPr lang="en-US" sz="3200" b="1" i="1" dirty="0"/>
              <a:t> </a:t>
            </a:r>
            <a:r>
              <a:rPr lang="en-US" sz="3200" b="1" i="1" dirty="0" err="1"/>
              <a:t>từ</a:t>
            </a:r>
            <a:r>
              <a:rPr lang="en-US" sz="3200" b="1" i="1" dirty="0"/>
              <a:t> </a:t>
            </a:r>
            <a:r>
              <a:rPr lang="en-US" sz="3200" b="1" i="1" dirty="0" err="1"/>
              <a:t>thích</a:t>
            </a:r>
            <a:r>
              <a:rPr lang="en-US" sz="3200" b="1" i="1" dirty="0"/>
              <a:t> </a:t>
            </a:r>
            <a:r>
              <a:rPr lang="en-US" sz="3200" b="1" i="1" dirty="0" err="1"/>
              <a:t>hợp</a:t>
            </a:r>
            <a:r>
              <a:rPr lang="en-US" sz="3200" b="1" i="1" dirty="0"/>
              <a:t> </a:t>
            </a:r>
            <a:r>
              <a:rPr lang="en-US" sz="3200" b="1" i="1" dirty="0" err="1"/>
              <a:t>dưới</a:t>
            </a:r>
            <a:r>
              <a:rPr lang="en-US" sz="3200" b="1" i="1" dirty="0"/>
              <a:t> </a:t>
            </a:r>
            <a:r>
              <a:rPr lang="en-US" sz="3200" b="1" i="1" dirty="0" err="1"/>
              <a:t>đây</a:t>
            </a:r>
            <a:r>
              <a:rPr lang="en-US" sz="3200" b="1" i="1" dirty="0"/>
              <a:t> </a:t>
            </a:r>
            <a:r>
              <a:rPr lang="en-US" sz="3200" b="1" i="1" dirty="0" err="1"/>
              <a:t>điền</a:t>
            </a:r>
            <a:r>
              <a:rPr lang="en-US" sz="3200" b="1" i="1" dirty="0"/>
              <a:t> </a:t>
            </a:r>
            <a:r>
              <a:rPr lang="en-US" sz="3200" b="1" i="1" dirty="0" err="1"/>
              <a:t>vào</a:t>
            </a:r>
            <a:r>
              <a:rPr lang="en-US" sz="3200" b="1" i="1" dirty="0"/>
              <a:t> ô </a:t>
            </a:r>
            <a:r>
              <a:rPr lang="en-US" sz="3200" b="1" i="1" dirty="0" err="1"/>
              <a:t>trống</a:t>
            </a:r>
            <a:r>
              <a:rPr lang="en-US" sz="3200" b="1" i="1" dirty="0"/>
              <a:t> </a:t>
            </a:r>
          </a:p>
        </p:txBody>
      </p:sp>
      <p:sp>
        <p:nvSpPr>
          <p:cNvPr id="38918" name="Text Box 6"/>
          <p:cNvSpPr txBox="1">
            <a:spLocks noChangeArrowheads="1"/>
          </p:cNvSpPr>
          <p:nvPr/>
        </p:nvSpPr>
        <p:spPr bwMode="auto">
          <a:xfrm>
            <a:off x="357158" y="1752600"/>
            <a:ext cx="3714512" cy="646331"/>
          </a:xfrm>
          <a:prstGeom prst="rect">
            <a:avLst/>
          </a:prstGeom>
          <a:noFill/>
          <a:ln w="9525">
            <a:noFill/>
            <a:miter lim="800000"/>
            <a:headEnd/>
            <a:tailEnd/>
          </a:ln>
          <a:effectLst/>
        </p:spPr>
        <p:txBody>
          <a:bodyPr wrap="square">
            <a:spAutoFit/>
          </a:bodyPr>
          <a:lstStyle/>
          <a:p>
            <a:pPr>
              <a:spcBef>
                <a:spcPct val="50000"/>
              </a:spcBef>
            </a:pPr>
            <a:r>
              <a:rPr lang="en-US" sz="3600" b="1" i="1" dirty="0" err="1">
                <a:solidFill>
                  <a:srgbClr val="FF0000"/>
                </a:solidFill>
              </a:rPr>
              <a:t>Huyết</a:t>
            </a:r>
            <a:r>
              <a:rPr lang="en-US" sz="3600" b="1" i="1" dirty="0">
                <a:solidFill>
                  <a:srgbClr val="FF0000"/>
                </a:solidFill>
              </a:rPr>
              <a:t> </a:t>
            </a:r>
            <a:r>
              <a:rPr lang="en-US" sz="3600" b="1" i="1" dirty="0" err="1">
                <a:solidFill>
                  <a:srgbClr val="FF0000"/>
                </a:solidFill>
              </a:rPr>
              <a:t>tương</a:t>
            </a:r>
            <a:endParaRPr lang="en-US" sz="3600" b="1" i="1" dirty="0">
              <a:solidFill>
                <a:srgbClr val="FF0000"/>
              </a:solidFill>
            </a:endParaRPr>
          </a:p>
        </p:txBody>
      </p:sp>
      <p:sp>
        <p:nvSpPr>
          <p:cNvPr id="38919" name="Text Box 7"/>
          <p:cNvSpPr txBox="1">
            <a:spLocks noChangeArrowheads="1"/>
          </p:cNvSpPr>
          <p:nvPr/>
        </p:nvSpPr>
        <p:spPr bwMode="auto">
          <a:xfrm>
            <a:off x="4138618" y="1752600"/>
            <a:ext cx="2433646" cy="646331"/>
          </a:xfrm>
          <a:prstGeom prst="rect">
            <a:avLst/>
          </a:prstGeom>
          <a:noFill/>
          <a:ln w="9525">
            <a:noFill/>
            <a:miter lim="800000"/>
            <a:headEnd/>
            <a:tailEnd/>
          </a:ln>
          <a:effectLst/>
        </p:spPr>
        <p:txBody>
          <a:bodyPr wrap="square">
            <a:spAutoFit/>
          </a:bodyPr>
          <a:lstStyle/>
          <a:p>
            <a:pPr>
              <a:spcBef>
                <a:spcPct val="50000"/>
              </a:spcBef>
            </a:pPr>
            <a:r>
              <a:rPr lang="en-US" sz="3600" b="1" i="1" dirty="0" err="1">
                <a:solidFill>
                  <a:srgbClr val="FF0000"/>
                </a:solidFill>
              </a:rPr>
              <a:t>Bạch</a:t>
            </a:r>
            <a:r>
              <a:rPr lang="en-US" sz="3600" b="1" i="1" dirty="0">
                <a:solidFill>
                  <a:srgbClr val="FF0000"/>
                </a:solidFill>
              </a:rPr>
              <a:t> </a:t>
            </a:r>
            <a:r>
              <a:rPr lang="en-US" sz="3600" b="1" i="1" dirty="0" err="1">
                <a:solidFill>
                  <a:srgbClr val="FF0000"/>
                </a:solidFill>
              </a:rPr>
              <a:t>cầu</a:t>
            </a:r>
            <a:endParaRPr lang="en-US" sz="3600" b="1" i="1" dirty="0">
              <a:solidFill>
                <a:srgbClr val="FF0000"/>
              </a:solidFill>
            </a:endParaRPr>
          </a:p>
        </p:txBody>
      </p:sp>
      <p:sp>
        <p:nvSpPr>
          <p:cNvPr id="38920" name="Text Box 8"/>
          <p:cNvSpPr txBox="1">
            <a:spLocks noChangeArrowheads="1"/>
          </p:cNvSpPr>
          <p:nvPr/>
        </p:nvSpPr>
        <p:spPr bwMode="auto">
          <a:xfrm>
            <a:off x="357158" y="2438400"/>
            <a:ext cx="2945993" cy="646331"/>
          </a:xfrm>
          <a:prstGeom prst="rect">
            <a:avLst/>
          </a:prstGeom>
          <a:noFill/>
          <a:ln w="9525">
            <a:noFill/>
            <a:miter lim="800000"/>
            <a:headEnd/>
            <a:tailEnd/>
          </a:ln>
          <a:effectLst/>
        </p:spPr>
        <p:txBody>
          <a:bodyPr wrap="square">
            <a:spAutoFit/>
          </a:bodyPr>
          <a:lstStyle/>
          <a:p>
            <a:pPr>
              <a:spcBef>
                <a:spcPct val="50000"/>
              </a:spcBef>
            </a:pPr>
            <a:r>
              <a:rPr lang="en-US" sz="3600" b="1" i="1" dirty="0" err="1">
                <a:solidFill>
                  <a:srgbClr val="FF0000"/>
                </a:solidFill>
              </a:rPr>
              <a:t>Hồng</a:t>
            </a:r>
            <a:r>
              <a:rPr lang="en-US" sz="3600" b="1" i="1" dirty="0">
                <a:solidFill>
                  <a:srgbClr val="FF0000"/>
                </a:solidFill>
              </a:rPr>
              <a:t> </a:t>
            </a:r>
            <a:r>
              <a:rPr lang="en-US" sz="3600" b="1" i="1" dirty="0" err="1">
                <a:solidFill>
                  <a:srgbClr val="FF0000"/>
                </a:solidFill>
              </a:rPr>
              <a:t>cầu</a:t>
            </a:r>
            <a:endParaRPr lang="en-US" sz="3600" b="1" i="1" dirty="0">
              <a:solidFill>
                <a:srgbClr val="FF0000"/>
              </a:solidFill>
            </a:endParaRPr>
          </a:p>
        </p:txBody>
      </p:sp>
      <p:sp>
        <p:nvSpPr>
          <p:cNvPr id="38921" name="Text Box 9"/>
          <p:cNvSpPr txBox="1">
            <a:spLocks noChangeArrowheads="1"/>
          </p:cNvSpPr>
          <p:nvPr/>
        </p:nvSpPr>
        <p:spPr bwMode="auto">
          <a:xfrm>
            <a:off x="3929058" y="2286000"/>
            <a:ext cx="2561733" cy="646331"/>
          </a:xfrm>
          <a:prstGeom prst="rect">
            <a:avLst/>
          </a:prstGeom>
          <a:noFill/>
          <a:ln w="9525">
            <a:noFill/>
            <a:miter lim="800000"/>
            <a:headEnd/>
            <a:tailEnd/>
          </a:ln>
          <a:effectLst/>
        </p:spPr>
        <p:txBody>
          <a:bodyPr wrap="square">
            <a:spAutoFit/>
          </a:bodyPr>
          <a:lstStyle/>
          <a:p>
            <a:pPr>
              <a:spcBef>
                <a:spcPct val="50000"/>
              </a:spcBef>
            </a:pPr>
            <a:r>
              <a:rPr lang="en-US" sz="3600" b="1" i="1" dirty="0" err="1">
                <a:solidFill>
                  <a:srgbClr val="FF0000"/>
                </a:solidFill>
              </a:rPr>
              <a:t>Tiểu</a:t>
            </a:r>
            <a:r>
              <a:rPr lang="en-US" sz="3600" b="1" i="1" dirty="0">
                <a:solidFill>
                  <a:srgbClr val="FF0000"/>
                </a:solidFill>
              </a:rPr>
              <a:t> </a:t>
            </a:r>
            <a:r>
              <a:rPr lang="en-US" sz="3600" b="1" i="1" dirty="0" err="1">
                <a:solidFill>
                  <a:srgbClr val="FF0000"/>
                </a:solidFill>
              </a:rPr>
              <a:t>cầu</a:t>
            </a:r>
            <a:endParaRPr lang="en-US" sz="3600" b="1"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8922"/>
                                        </p:tgtEl>
                                        <p:attrNameLst>
                                          <p:attrName>style.visibility</p:attrName>
                                        </p:attrNameLst>
                                      </p:cBhvr>
                                      <p:to>
                                        <p:strVal val="visible"/>
                                      </p:to>
                                    </p:set>
                                    <p:anim calcmode="discrete" valueType="clr">
                                      <p:cBhvr override="childStyle">
                                        <p:cTn id="7" dur="80"/>
                                        <p:tgtEl>
                                          <p:spTgt spid="3892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8922"/>
                                        </p:tgtEl>
                                        <p:attrNameLst>
                                          <p:attrName>fillcolor</p:attrName>
                                        </p:attrNameLst>
                                      </p:cBhvr>
                                      <p:tavLst>
                                        <p:tav tm="0">
                                          <p:val>
                                            <p:clrVal>
                                              <a:schemeClr val="accent2"/>
                                            </p:clrVal>
                                          </p:val>
                                        </p:tav>
                                        <p:tav tm="50000">
                                          <p:val>
                                            <p:clrVal>
                                              <a:schemeClr val="hlink"/>
                                            </p:clrVal>
                                          </p:val>
                                        </p:tav>
                                      </p:tavLst>
                                    </p:anim>
                                    <p:set>
                                      <p:cBhvr>
                                        <p:cTn id="9" dur="80"/>
                                        <p:tgtEl>
                                          <p:spTgt spid="3892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grpId="1" nodeType="clickEffect">
                                  <p:stCondLst>
                                    <p:cond delay="0"/>
                                  </p:stCondLst>
                                  <p:childTnLst>
                                    <p:animMotion origin="layout" path="M 0.06094 -0.00209 C 0.06597 0.01759 0.0651 0.04004 0.06927 0.06018 C 0.06979 0.06273 0.0717 0.06458 0.07257 0.06689 C 0.07639 0.07685 0.07656 0.08796 0.07934 0.09791 C 0.08159 0.10555 0.08646 0.11273 0.08923 0.12014 C 0.09201 0.12731 0.09236 0.13333 0.096 0.14004 C 0.09948 0.15463 0.09878 0.1699 0.1026 0.18449 C 0.10486 0.20463 0.11076 0.24583 0.1276 0.25347 C 0.13177 0.26967 0.12639 0.25578 0.1493 0.26226 C 0.15087 0.26273 0.15139 0.26551 0.1526 0.26689 C 0.15416 0.26851 0.1559 0.2699 0.15764 0.27129 C 0.1625 0.28125 0.16267 0.28935 0.16267 0.30231 " pathEditMode="relative" rAng="0" ptsTypes="fffffffffffA">
                                      <p:cBhvr>
                                        <p:cTn id="13" dur="2000" fill="hold"/>
                                        <p:tgtEl>
                                          <p:spTgt spid="38918"/>
                                        </p:tgtEl>
                                        <p:attrNameLst>
                                          <p:attrName>ppt_x</p:attrName>
                                          <p:attrName>ppt_y</p:attrName>
                                        </p:attrNameLst>
                                      </p:cBhvr>
                                      <p:rCtr x="51" y="152"/>
                                    </p:animMotion>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grpId="1" nodeType="clickEffect">
                                  <p:stCondLst>
                                    <p:cond delay="0"/>
                                  </p:stCondLst>
                                  <p:childTnLst>
                                    <p:animMotion origin="layout" path="M 0.14236 0.03449 C 0.15191 0.03819 0.14914 0.04189 0.15174 0.0537 C 0.15417 0.06527 0.15799 0.07361 0.16667 0.07754 C 0.17171 0.0868 0.17691 0.08657 0.18368 0.09421 C 0.20087 0.11342 0.18646 0.10046 0.19861 0.11111 C 0.2125 0.1375 0.23125 0.16018 0.25504 0.17106 C 0.26493 0.1831 0.25209 0.16875 0.26441 0.17824 C 0.26598 0.17939 0.26667 0.18171 0.26823 0.18287 C 0.27535 0.18842 0.28351 0.19236 0.2908 0.19745 C 0.29827 0.20277 0.30348 0.21064 0.31129 0.21412 C 0.31806 0.22268 0.32344 0.2287 0.3283 0.23819 C 0.33073 0.24791 0.33351 0.24861 0.33959 0.25486 C 0.35539 0.27083 0.37032 0.27592 0.39046 0.27893 C 0.39132 0.27963 0.39914 0.28588 0.39983 0.28842 C 0.40122 0.29375 0.39966 0.3 0.40157 0.30532 C 0.40243 0.30764 0.40521 0.30671 0.4073 0.30764 C 0.41476 0.31064 0.41181 0.30902 0.41858 0.31481 C 0.42049 0.32291 0.41841 0.32199 0.4224 0.32199 " pathEditMode="relative" rAng="0" ptsTypes="fffffffffffffffffA">
                                      <p:cBhvr>
                                        <p:cTn id="17" dur="2000" fill="hold"/>
                                        <p:tgtEl>
                                          <p:spTgt spid="38920"/>
                                        </p:tgtEl>
                                        <p:attrNameLst>
                                          <p:attrName>ppt_x</p:attrName>
                                          <p:attrName>ppt_y</p:attrName>
                                        </p:attrNameLst>
                                      </p:cBhvr>
                                      <p:rCtr x="140" y="144"/>
                                    </p:animMotion>
                                  </p:childTnLst>
                                </p:cTn>
                              </p:par>
                            </p:childTnLst>
                          </p:cTn>
                        </p:par>
                      </p:childTnLst>
                    </p:cTn>
                  </p:par>
                  <p:par>
                    <p:cTn id="18" fill="hold">
                      <p:stCondLst>
                        <p:cond delay="indefinite"/>
                      </p:stCondLst>
                      <p:childTnLst>
                        <p:par>
                          <p:cTn id="19" fill="hold">
                            <p:stCondLst>
                              <p:cond delay="0"/>
                            </p:stCondLst>
                            <p:childTnLst>
                              <p:par>
                                <p:cTn id="20" presetID="0" presetClass="path" presetSubtype="0" accel="50000" decel="50000" fill="hold" grpId="1" nodeType="clickEffect">
                                  <p:stCondLst>
                                    <p:cond delay="0"/>
                                  </p:stCondLst>
                                  <p:childTnLst>
                                    <p:animMotion origin="layout" path="M -0.05955 0.01459 C -0.06632 0.01991 -0.06979 0.02477 -0.07656 0.02755 C -0.08437 0.03727 -0.0901 0.05 -0.09791 0.05949 C -0.10243 0.06505 -0.10798 0.06806 -0.1125 0.07269 C -0.11701 0.09051 -0.11024 0.06968 -0.12274 0.08588 C -0.125 0.08774 -0.12378 0.09144 -0.125 0.09375 C -0.12708 0.09653 -0.12934 0.09862 -0.1316 0.10162 C -0.13385 0.10649 -0.13611 0.1132 -0.13958 0.1176 C -0.14514 0.12454 -0.15191 0.13311 -0.15642 0.14121 C -0.16545 0.15602 -0.17101 0.17454 -0.18125 0.18866 C -0.19687 0.21019 -0.21267 0.23102 -0.22517 0.25487 C -0.23403 0.27014 -0.2408 0.2875 -0.24878 0.30255 C -0.24982 0.30533 -0.24982 0.30811 -0.25104 0.31042 C -0.2533 0.31528 -0.26111 0.32385 -0.26111 0.32385 C -0.26441 0.33797 -0.26788 0.34746 -0.27795 0.35533 C -0.28923 0.37662 -0.27465 0.35093 -0.28819 0.36852 C -0.29375 0.37524 -0.29826 0.38311 -0.30278 0.38959 C -0.30607 0.39422 -0.31632 0.40024 -0.31632 0.40047 C -0.32535 0.41922 -0.32083 0.41181 -0.32969 0.42408 C -0.32864 0.41598 -0.32413 0.41274 -0.32187 0.40556 " pathEditMode="relative" rAng="0" ptsTypes="fffffffffffffffffffA">
                                      <p:cBhvr>
                                        <p:cTn id="21" dur="2000" fill="hold"/>
                                        <p:tgtEl>
                                          <p:spTgt spid="38921"/>
                                        </p:tgtEl>
                                        <p:attrNameLst>
                                          <p:attrName>ppt_x</p:attrName>
                                          <p:attrName>ppt_y</p:attrName>
                                        </p:attrNameLst>
                                      </p:cBhvr>
                                      <p:rCtr x="-135" y="2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2" grpId="0" animBg="1"/>
      <p:bldP spid="38918" grpId="1"/>
      <p:bldP spid="38920" grpId="1"/>
      <p:bldP spid="38921" grpId="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54&quot;/&gt;&lt;/object&gt;&lt;object type=&quot;3&quot; unique_id=&quot;10007&quot;&gt;&lt;property id=&quot;20148&quot; value=&quot;5&quot;/&gt;&lt;property id=&quot;20300&quot; value=&quot;Slide 3&quot;/&gt;&lt;property id=&quot;20307&quot; value=&quot;334&quot;/&gt;&lt;/object&gt;&lt;object type=&quot;3&quot; unique_id=&quot;10008&quot;&gt;&lt;property id=&quot;20148&quot; value=&quot;5&quot;/&gt;&lt;property id=&quot;20300&quot; value=&quot;Slide 4&quot;/&gt;&lt;property id=&quot;20307&quot; value=&quot;360&quot;/&gt;&lt;/object&gt;&lt;object type=&quot;3&quot; unique_id=&quot;10009&quot;&gt;&lt;property id=&quot;20148&quot; value=&quot;5&quot;/&gt;&lt;property id=&quot;20300&quot; value=&quot;Slide 5&quot;/&gt;&lt;property id=&quot;20307&quot; value=&quot;361&quot;/&gt;&lt;/object&gt;&lt;object type=&quot;3&quot; unique_id=&quot;10010&quot;&gt;&lt;property id=&quot;20148&quot; value=&quot;5&quot;/&gt;&lt;property id=&quot;20300&quot; value=&quot;Slide 7&quot;/&gt;&lt;property id=&quot;20307&quot; value=&quot;363&quot;/&gt;&lt;/object&gt;&lt;object type=&quot;3&quot; unique_id=&quot;10011&quot;&gt;&lt;property id=&quot;20148&quot; value=&quot;5&quot;/&gt;&lt;property id=&quot;20300&quot; value=&quot;Slide 6&quot;/&gt;&lt;property id=&quot;20307&quot; value=&quot;364&quot;/&gt;&lt;/object&gt;&lt;object type=&quot;3&quot; unique_id=&quot;10016&quot;&gt;&lt;property id=&quot;20148&quot; value=&quot;5&quot;/&gt;&lt;property id=&quot;20300&quot; value=&quot;Slide 8&quot;/&gt;&lt;property id=&quot;20307&quot; value=&quot;368&quot;/&gt;&lt;/object&gt;&lt;object type=&quot;3&quot; unique_id=&quot;10017&quot;&gt;&lt;property id=&quot;20148&quot; value=&quot;5&quot;/&gt;&lt;property id=&quot;20300&quot; value=&quot;Slide 9&quot;/&gt;&lt;property id=&quot;20307&quot; value=&quot;371&quot;/&gt;&lt;/object&gt;&lt;object type=&quot;3&quot; unique_id=&quot;10021&quot;&gt;&lt;property id=&quot;20148&quot; value=&quot;5&quot;/&gt;&lt;property id=&quot;20300&quot; value=&quot;Slide 12&quot;/&gt;&lt;property id=&quot;20307&quot; value=&quot;294&quot;/&gt;&lt;/object&gt;&lt;object type=&quot;3&quot; unique_id=&quot;10022&quot;&gt;&lt;property id=&quot;20148&quot; value=&quot;5&quot;/&gt;&lt;property id=&quot;20300&quot; value=&quot;Slide 13&quot;/&gt;&lt;property id=&quot;20307&quot; value=&quot;355&quot;/&gt;&lt;/object&gt;&lt;object type=&quot;3&quot; unique_id=&quot;10296&quot;&gt;&lt;property id=&quot;20148&quot; value=&quot;5&quot;/&gt;&lt;property id=&quot;20300&quot; value=&quot;Slide 2&quot;/&gt;&lt;property id=&quot;20307&quot; value=&quot;372&quot;/&gt;&lt;/object&gt;&lt;object type=&quot;3&quot; unique_id=&quot;11417&quot;&gt;&lt;property id=&quot;20148&quot; value=&quot;5&quot;/&gt;&lt;property id=&quot;20300&quot; value=&quot;Slide 10&quot;/&gt;&lt;property id=&quot;20307&quot; value=&quot;373&quot;/&gt;&lt;/object&gt;&lt;object type=&quot;3&quot; unique_id=&quot;11834&quot;&gt;&lt;property id=&quot;20148&quot; value=&quot;5&quot;/&gt;&lt;property id=&quot;20300&quot; value=&quot;Slide 11&quot;/&gt;&lt;property id=&quot;20307&quot; value=&quot;374&quot;/&gt;&lt;/object&gt;&lt;/object&gt;&lt;/object&gt;&lt;/database&gt;"/>
  <p:tag name="SECTOMILLISECCONVERTED" val="1"/>
</p:tagLst>
</file>

<file path=ppt/theme/theme1.xml><?xml version="1.0" encoding="utf-8"?>
<a:theme xmlns:a="http://schemas.openxmlformats.org/drawingml/2006/main" name="cdb2004160d">
  <a:themeElements>
    <a:clrScheme name="cdb2004160d 3">
      <a:dk1>
        <a:srgbClr val="281472"/>
      </a:dk1>
      <a:lt1>
        <a:srgbClr val="FFFFFF"/>
      </a:lt1>
      <a:dk2>
        <a:srgbClr val="2B64D5"/>
      </a:dk2>
      <a:lt2>
        <a:srgbClr val="F0F7BD"/>
      </a:lt2>
      <a:accent1>
        <a:srgbClr val="B2B838"/>
      </a:accent1>
      <a:accent2>
        <a:srgbClr val="E68B30"/>
      </a:accent2>
      <a:accent3>
        <a:srgbClr val="ACB8E7"/>
      </a:accent3>
      <a:accent4>
        <a:srgbClr val="DADADA"/>
      </a:accent4>
      <a:accent5>
        <a:srgbClr val="D5D8AE"/>
      </a:accent5>
      <a:accent6>
        <a:srgbClr val="D07D2A"/>
      </a:accent6>
      <a:hlink>
        <a:srgbClr val="3FB180"/>
      </a:hlink>
      <a:folHlink>
        <a:srgbClr val="3BA7E3"/>
      </a:folHlink>
    </a:clrScheme>
    <a:fontScheme name="cdb2004160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db2004160d 1">
        <a:dk1>
          <a:srgbClr val="000066"/>
        </a:dk1>
        <a:lt1>
          <a:srgbClr val="FFFFFF"/>
        </a:lt1>
        <a:dk2>
          <a:srgbClr val="006699"/>
        </a:dk2>
        <a:lt2>
          <a:srgbClr val="EEE378"/>
        </a:lt2>
        <a:accent1>
          <a:srgbClr val="69C828"/>
        </a:accent1>
        <a:accent2>
          <a:srgbClr val="E68B30"/>
        </a:accent2>
        <a:accent3>
          <a:srgbClr val="AAB8CA"/>
        </a:accent3>
        <a:accent4>
          <a:srgbClr val="DADADA"/>
        </a:accent4>
        <a:accent5>
          <a:srgbClr val="B9E0AC"/>
        </a:accent5>
        <a:accent6>
          <a:srgbClr val="D07D2A"/>
        </a:accent6>
        <a:hlink>
          <a:srgbClr val="0FAAE1"/>
        </a:hlink>
        <a:folHlink>
          <a:srgbClr val="547FEA"/>
        </a:folHlink>
      </a:clrScheme>
      <a:clrMap bg1="dk2" tx1="lt1" bg2="dk1" tx2="lt2" accent1="accent1" accent2="accent2" accent3="accent3" accent4="accent4" accent5="accent5" accent6="accent6" hlink="hlink" folHlink="folHlink"/>
    </a:extraClrScheme>
    <a:extraClrScheme>
      <a:clrScheme name="cdb2004160d 2">
        <a:dk1>
          <a:srgbClr val="0F4334"/>
        </a:dk1>
        <a:lt1>
          <a:srgbClr val="FFFFFF"/>
        </a:lt1>
        <a:dk2>
          <a:srgbClr val="2C7F92"/>
        </a:dk2>
        <a:lt2>
          <a:srgbClr val="F0F7BD"/>
        </a:lt2>
        <a:accent1>
          <a:srgbClr val="B2B838"/>
        </a:accent1>
        <a:accent2>
          <a:srgbClr val="E68B30"/>
        </a:accent2>
        <a:accent3>
          <a:srgbClr val="ACC0C7"/>
        </a:accent3>
        <a:accent4>
          <a:srgbClr val="DADADA"/>
        </a:accent4>
        <a:accent5>
          <a:srgbClr val="D5D8AE"/>
        </a:accent5>
        <a:accent6>
          <a:srgbClr val="D07D2A"/>
        </a:accent6>
        <a:hlink>
          <a:srgbClr val="3FB180"/>
        </a:hlink>
        <a:folHlink>
          <a:srgbClr val="3BA7E3"/>
        </a:folHlink>
      </a:clrScheme>
      <a:clrMap bg1="dk2" tx1="lt1" bg2="dk1" tx2="lt2" accent1="accent1" accent2="accent2" accent3="accent3" accent4="accent4" accent5="accent5" accent6="accent6" hlink="hlink" folHlink="folHlink"/>
    </a:extraClrScheme>
    <a:extraClrScheme>
      <a:clrScheme name="cdb2004160d 3">
        <a:dk1>
          <a:srgbClr val="281472"/>
        </a:dk1>
        <a:lt1>
          <a:srgbClr val="FFFFFF"/>
        </a:lt1>
        <a:dk2>
          <a:srgbClr val="2B64D5"/>
        </a:dk2>
        <a:lt2>
          <a:srgbClr val="F0F7BD"/>
        </a:lt2>
        <a:accent1>
          <a:srgbClr val="B2B838"/>
        </a:accent1>
        <a:accent2>
          <a:srgbClr val="E68B30"/>
        </a:accent2>
        <a:accent3>
          <a:srgbClr val="ACB8E7"/>
        </a:accent3>
        <a:accent4>
          <a:srgbClr val="DADADA"/>
        </a:accent4>
        <a:accent5>
          <a:srgbClr val="D5D8AE"/>
        </a:accent5>
        <a:accent6>
          <a:srgbClr val="D07D2A"/>
        </a:accent6>
        <a:hlink>
          <a:srgbClr val="3FB180"/>
        </a:hlink>
        <a:folHlink>
          <a:srgbClr val="3BA7E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8751</TotalTime>
  <Words>1191</Words>
  <Application>Microsoft PowerPoint</Application>
  <PresentationFormat>On-screen Show (4:3)</PresentationFormat>
  <Paragraphs>189</Paragraphs>
  <Slides>31</Slides>
  <Notes>0</Notes>
  <HiddenSlides>0</HiddenSlides>
  <MMClips>12</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cdb2004160d</vt:lpstr>
      <vt:lpstr>Default Design</vt:lpstr>
      <vt:lpstr>Slide 1</vt:lpstr>
      <vt:lpstr>Slide 2</vt:lpstr>
      <vt:lpstr>Slide 3</vt:lpstr>
      <vt:lpstr>Slide 4</vt:lpstr>
      <vt:lpstr>I – Máu</vt:lpstr>
      <vt:lpstr>Hình 13.1: Thí nghiệm tìm hiểu thành phần của máu</vt:lpstr>
      <vt:lpstr>Slide 7</vt:lpstr>
      <vt:lpstr>Hình: Thí nghiệm tìm hiểu thành phần của máu</vt:lpstr>
      <vt:lpstr>Slide 9</vt:lpstr>
      <vt:lpstr>Slide 10</vt:lpstr>
      <vt:lpstr>Slide 11</vt:lpstr>
      <vt:lpstr>Slide 12</vt:lpstr>
      <vt:lpstr>Slide 13</vt:lpstr>
      <vt:lpstr>Slide 14</vt:lpstr>
      <vt:lpstr>Slide 15</vt:lpstr>
      <vt:lpstr>Slide 16</vt:lpstr>
      <vt:lpstr>I – Máu</vt:lpstr>
      <vt:lpstr>Slide 18</vt:lpstr>
      <vt:lpstr>Slide 19</vt:lpstr>
      <vt:lpstr>Slide 20</vt:lpstr>
      <vt:lpstr>I – Máu</vt:lpstr>
      <vt:lpstr>Slide 22</vt:lpstr>
      <vt:lpstr>Slide 23</vt:lpstr>
      <vt:lpstr>Slide 24</vt:lpstr>
      <vt:lpstr>Slide 25</vt:lpstr>
      <vt:lpstr>Slide 26</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PowerPoint Template ]</dc:title>
  <dc:creator>Microsoft Cop.</dc:creator>
  <cp:lastModifiedBy>Acer</cp:lastModifiedBy>
  <cp:revision>881</cp:revision>
  <dcterms:created xsi:type="dcterms:W3CDTF">2008-08-20T06:47:51Z</dcterms:created>
  <dcterms:modified xsi:type="dcterms:W3CDTF">2016-10-08T07:31:02Z</dcterms:modified>
</cp:coreProperties>
</file>